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Viga" panose="020B0800030000020004"/>
      <p:regular r:id="rId23"/>
    </p:embeddedFont>
    <p:embeddedFont>
      <p:font typeface="DM Sans"/>
      <p:regular r:id="rId24"/>
    </p:embeddedFont>
    <p:embeddedFont>
      <p:font typeface="Roboto" panose="0200000000000000000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461"/>
        <p:guide pos="2880"/>
        <p:guide pos="456"/>
        <p:guide orient="horz" pos="1732"/>
        <p:guide orient="horz" pos="266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2ec93c8bcc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ec93c8bcc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9" name="Shape 839"/>
        <p:cNvGrpSpPr/>
        <p:nvPr/>
      </p:nvGrpSpPr>
      <p:grpSpPr>
        <a:xfrm>
          <a:off x="0" y="0"/>
          <a:ext cx="0" cy="0"/>
          <a:chOff x="0" y="0"/>
          <a:chExt cx="0" cy="0"/>
        </a:xfrm>
      </p:grpSpPr>
      <p:sp>
        <p:nvSpPr>
          <p:cNvPr id="840" name="Google Shape;840;g22ecc321c41_0_3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22ecc321c41_0_3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g6bdca54ef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bdca54ef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5" name="Shape 855"/>
        <p:cNvGrpSpPr/>
        <p:nvPr/>
      </p:nvGrpSpPr>
      <p:grpSpPr>
        <a:xfrm>
          <a:off x="0" y="0"/>
          <a:ext cx="0" cy="0"/>
          <a:chOff x="0" y="0"/>
          <a:chExt cx="0" cy="0"/>
        </a:xfrm>
      </p:grpSpPr>
      <p:sp>
        <p:nvSpPr>
          <p:cNvPr id="856" name="Google Shape;856;g22ecc321c41_0_3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2ecc321c41_0_3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3" name="Shape 863"/>
        <p:cNvGrpSpPr/>
        <p:nvPr/>
      </p:nvGrpSpPr>
      <p:grpSpPr>
        <a:xfrm>
          <a:off x="0" y="0"/>
          <a:ext cx="0" cy="0"/>
          <a:chOff x="0" y="0"/>
          <a:chExt cx="0" cy="0"/>
        </a:xfrm>
      </p:grpSpPr>
      <p:sp>
        <p:nvSpPr>
          <p:cNvPr id="864" name="Google Shape;864;g6bdca54efd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6bdca54efd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2" name="Shape 872"/>
        <p:cNvGrpSpPr/>
        <p:nvPr/>
      </p:nvGrpSpPr>
      <p:grpSpPr>
        <a:xfrm>
          <a:off x="0" y="0"/>
          <a:ext cx="0" cy="0"/>
          <a:chOff x="0" y="0"/>
          <a:chExt cx="0" cy="0"/>
        </a:xfrm>
      </p:grpSpPr>
      <p:sp>
        <p:nvSpPr>
          <p:cNvPr id="873" name="Google Shape;873;g22ecc321c41_0_4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22ecc321c41_0_4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2" name="Shape 982"/>
        <p:cNvGrpSpPr/>
        <p:nvPr/>
      </p:nvGrpSpPr>
      <p:grpSpPr>
        <a:xfrm>
          <a:off x="0" y="0"/>
          <a:ext cx="0" cy="0"/>
          <a:chOff x="0" y="0"/>
          <a:chExt cx="0" cy="0"/>
        </a:xfrm>
      </p:grpSpPr>
      <p:sp>
        <p:nvSpPr>
          <p:cNvPr id="983" name="Google Shape;983;g6bdca54fc3_0_4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6bdca54fc3_0_4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2" name="Shape 1092"/>
        <p:cNvGrpSpPr/>
        <p:nvPr/>
      </p:nvGrpSpPr>
      <p:grpSpPr>
        <a:xfrm>
          <a:off x="0" y="0"/>
          <a:ext cx="0" cy="0"/>
          <a:chOff x="0" y="0"/>
          <a:chExt cx="0" cy="0"/>
        </a:xfrm>
      </p:grpSpPr>
      <p:sp>
        <p:nvSpPr>
          <p:cNvPr id="1093" name="Google Shape;1093;g6bdca54fc3_0_14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6bdca54fc3_0_14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6bdca54fc3_0_269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bdca54fc3_0_269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22ecc321c41_0_6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2ecc321c41_0_6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g6bb4ddd667_0_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4ddd667_0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6bb4ddd667_0_4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bb4ddd667_0_4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8" name="Shape 558"/>
        <p:cNvGrpSpPr/>
        <p:nvPr/>
      </p:nvGrpSpPr>
      <p:grpSpPr>
        <a:xfrm>
          <a:off x="0" y="0"/>
          <a:ext cx="0" cy="0"/>
          <a:chOff x="0" y="0"/>
          <a:chExt cx="0" cy="0"/>
        </a:xfrm>
      </p:grpSpPr>
      <p:sp>
        <p:nvSpPr>
          <p:cNvPr id="559" name="Google Shape;559;g6bb4ddd667_0_4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bb4ddd667_0_4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4" name="Shape 824"/>
        <p:cNvGrpSpPr/>
        <p:nvPr/>
      </p:nvGrpSpPr>
      <p:grpSpPr>
        <a:xfrm>
          <a:off x="0" y="0"/>
          <a:ext cx="0" cy="0"/>
          <a:chOff x="0" y="0"/>
          <a:chExt cx="0" cy="0"/>
        </a:xfrm>
      </p:grpSpPr>
      <p:sp>
        <p:nvSpPr>
          <p:cNvPr id="825" name="Google Shape;825;g22ecc321c41_0_2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22ecc321c41_0_2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2" name="Shape 832"/>
        <p:cNvGrpSpPr/>
        <p:nvPr/>
      </p:nvGrpSpPr>
      <p:grpSpPr>
        <a:xfrm>
          <a:off x="0" y="0"/>
          <a:ext cx="0" cy="0"/>
          <a:chOff x="0" y="0"/>
          <a:chExt cx="0" cy="0"/>
        </a:xfrm>
      </p:grpSpPr>
      <p:sp>
        <p:nvSpPr>
          <p:cNvPr id="833" name="Google Shape;833;g6bdca54fc3_0_8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6bdca54fc3_0_8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41" name="Shape 41"/>
        <p:cNvGrpSpPr/>
        <p:nvPr/>
      </p:nvGrpSpPr>
      <p:grpSpPr>
        <a:xfrm>
          <a:off x="0" y="0"/>
          <a:ext cx="0" cy="0"/>
          <a:chOff x="0" y="0"/>
          <a:chExt cx="0" cy="0"/>
        </a:xfrm>
      </p:grpSpPr>
      <p:sp>
        <p:nvSpPr>
          <p:cNvPr id="42" name="Google Shape;42;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72" name="Google Shape;72;p15"/>
          <p:cNvSpPr txBox="1"/>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7" name="Google Shape;77;p16"/>
          <p:cNvSpPr txBox="1"/>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8" name="Google Shape;78;p16"/>
          <p:cNvSpPr txBox="1"/>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9" name="Google Shape;79;p16"/>
          <p:cNvSpPr txBox="1"/>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4" name="Google Shape;84;p17"/>
          <p:cNvSpPr txBox="1"/>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5" name="Google Shape;85;p17"/>
          <p:cNvSpPr txBox="1"/>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6" name="Google Shape;86;p17"/>
          <p:cNvSpPr txBox="1"/>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7" name="Google Shape;87;p17"/>
          <p:cNvSpPr txBox="1"/>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8" name="Google Shape;88;p17"/>
          <p:cNvSpPr txBox="1"/>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3" name="Google Shape;93;p18"/>
          <p:cNvSpPr txBox="1"/>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5" name="Google Shape;95;p18"/>
          <p:cNvSpPr txBox="1"/>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p:txBody>
      </p:sp>
      <p:sp>
        <p:nvSpPr>
          <p:cNvPr id="98" name="Google Shape;98;p19"/>
          <p:cNvSpPr txBox="1"/>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8BE3FF"/>
            </a:gs>
            <a:gs pos="100000">
              <a:srgbClr val="ACFFD9"/>
            </a:gs>
          </a:gsLst>
          <a:lin ang="5400012" scaled="0"/>
        </a:gradFill>
        <a:effectLst/>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07" name="Google Shape;107;p21"/>
          <p:cNvSpPr txBox="1"/>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08" name="Google Shape;108;p21"/>
          <p:cNvSpPr txBox="1"/>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09" name="Google Shape;109;p21"/>
          <p:cNvSpPr txBox="1"/>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10" name="Google Shape;110;p21"/>
          <p:cNvSpPr txBox="1"/>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11" name="Google Shape;111;p21"/>
          <p:cNvSpPr txBox="1"/>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12" name="Google Shape;112;p21"/>
          <p:cNvSpPr txBox="1"/>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13" name="Google Shape;113;p21"/>
          <p:cNvSpPr txBox="1"/>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16" name="Google Shape;116;p22"/>
          <p:cNvSpPr txBox="1"/>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2" name="Google Shape;122;p23"/>
          <p:cNvSpPr txBox="1"/>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3" name="Google Shape;123;p23"/>
          <p:cNvSpPr txBox="1"/>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4" name="Google Shape;124;p23"/>
          <p:cNvSpPr txBox="1"/>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5" name="Google Shape;125;p23"/>
          <p:cNvSpPr txBox="1"/>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6" name="Google Shape;126;p23"/>
          <p:cNvSpPr txBox="1"/>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7" name="Google Shape;127;p23"/>
          <p:cNvSpPr txBox="1"/>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8" name="Google Shape;128;p23"/>
          <p:cNvSpPr txBox="1"/>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9" name="Google Shape;129;p23"/>
          <p:cNvSpPr txBox="1"/>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0" name="Google Shape;130;p23"/>
          <p:cNvSpPr txBox="1"/>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31" name="Google Shape;131;p23"/>
          <p:cNvSpPr txBox="1"/>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2" name="Google Shape;132;p23"/>
          <p:cNvSpPr txBox="1"/>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7" name="Google Shape;137;p24"/>
          <p:cNvSpPr txBox="1"/>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38" name="Google Shape;138;p24"/>
          <p:cNvSpPr txBox="1"/>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9" name="Google Shape;139;p24"/>
          <p:cNvSpPr txBox="1"/>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40" name="Google Shape;140;p24"/>
          <p:cNvSpPr txBox="1"/>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41" name="Google Shape;141;p24"/>
          <p:cNvSpPr txBox="1"/>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lt2"/>
                </a:solidFill>
                <a:latin typeface="DM Sans"/>
                <a:ea typeface="DM Sans"/>
                <a:cs typeface="DM Sans"/>
                <a:sym typeface="DM Sans"/>
              </a:rPr>
              <a:t>CREDITS: This presentation template was created by </a:t>
            </a:r>
            <a:r>
              <a:rPr lang="en-GB" sz="1100" b="1">
                <a:solidFill>
                  <a:schemeClr val="lt2"/>
                </a:solidFill>
                <a:uFill>
                  <a:noFill/>
                </a:uFill>
                <a:latin typeface="DM Sans"/>
                <a:ea typeface="DM Sans"/>
                <a:cs typeface="DM Sans"/>
                <a:sym typeface="DM Sans"/>
                <a:hlinkClick r:id="rId2"/>
              </a:rPr>
              <a:t>Slidesgo</a:t>
            </a:r>
            <a:r>
              <a:rPr lang="en-GB" sz="1100">
                <a:solidFill>
                  <a:schemeClr val="lt2"/>
                </a:solidFill>
                <a:latin typeface="DM Sans"/>
                <a:ea typeface="DM Sans"/>
                <a:cs typeface="DM Sans"/>
                <a:sym typeface="DM Sans"/>
              </a:rPr>
              <a:t>, including icons by </a:t>
            </a:r>
            <a:r>
              <a:rPr lang="en-GB" sz="1100" b="1">
                <a:solidFill>
                  <a:schemeClr val="lt2"/>
                </a:solidFill>
                <a:uFill>
                  <a:noFill/>
                </a:uFill>
                <a:latin typeface="DM Sans"/>
                <a:ea typeface="DM Sans"/>
                <a:cs typeface="DM Sans"/>
                <a:sym typeface="DM Sans"/>
                <a:hlinkClick r:id="rId3"/>
              </a:rPr>
              <a:t>Flaticon</a:t>
            </a:r>
            <a:r>
              <a:rPr lang="en-GB" sz="1100">
                <a:solidFill>
                  <a:schemeClr val="lt2"/>
                </a:solidFill>
                <a:latin typeface="DM Sans"/>
                <a:ea typeface="DM Sans"/>
                <a:cs typeface="DM Sans"/>
                <a:sym typeface="DM Sans"/>
              </a:rPr>
              <a:t>, infographics &amp; images by </a:t>
            </a:r>
            <a:r>
              <a:rPr lang="en-GB" sz="1100" b="1">
                <a:solidFill>
                  <a:schemeClr val="lt2"/>
                </a:solidFill>
                <a:uFill>
                  <a:noFill/>
                </a:uFill>
                <a:latin typeface="DM Sans"/>
                <a:ea typeface="DM Sans"/>
                <a:cs typeface="DM Sans"/>
                <a:sym typeface="DM Sans"/>
                <a:hlinkClick r:id="rId4"/>
              </a:rPr>
              <a:t>Freepik</a:t>
            </a:r>
            <a:r>
              <a:rPr lang="en-GB" sz="1100">
                <a:solidFill>
                  <a:schemeClr val="lt2"/>
                </a:solidFill>
                <a:latin typeface="DM Sans"/>
                <a:ea typeface="DM Sans"/>
                <a:cs typeface="DM Sans"/>
                <a:sym typeface="DM Sans"/>
              </a:rPr>
              <a:t> and illustrations by </a:t>
            </a:r>
            <a:r>
              <a:rPr lang="en-GB"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46" name="Shape 146"/>
        <p:cNvGrpSpPr/>
        <p:nvPr/>
      </p:nvGrpSpPr>
      <p:grpSpPr>
        <a:xfrm>
          <a:off x="0" y="0"/>
          <a:ext cx="0" cy="0"/>
          <a:chOff x="0" y="0"/>
          <a:chExt cx="0" cy="0"/>
        </a:xfrm>
      </p:grpSpPr>
      <p:sp>
        <p:nvSpPr>
          <p:cNvPr id="147" name="Google Shape;147;p26"/>
          <p:cNvSpPr txBox="1"/>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rgbClr val="8BE3FF"/>
            </a:gs>
            <a:gs pos="100000">
              <a:srgbClr val="ACFFD9"/>
            </a:gs>
          </a:gsLst>
          <a:lin ang="5400700" scaled="0"/>
        </a:gradFill>
        <a:effectLst/>
      </p:bgPr>
    </p:bg>
    <p:spTree>
      <p:nvGrpSpPr>
        <p:cNvPr id="19" name="Shape 19"/>
        <p:cNvGrpSpPr/>
        <p:nvPr/>
      </p:nvGrpSpPr>
      <p:grpSpPr>
        <a:xfrm>
          <a:off x="0" y="0"/>
          <a:ext cx="0" cy="0"/>
          <a:chOff x="0" y="0"/>
          <a:chExt cx="0" cy="0"/>
        </a:xfrm>
      </p:grpSpPr>
      <p:sp>
        <p:nvSpPr>
          <p:cNvPr id="20" name="Google Shape;20;p5"/>
          <p:cNvSpPr txBox="1"/>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1" name="Google Shape;21;p5"/>
          <p:cNvSpPr txBox="1"/>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panose="020B0800030000020004"/>
              <a:buNone/>
              <a:defRPr sz="1400">
                <a:latin typeface="Viga" panose="020B0800030000020004"/>
                <a:ea typeface="Viga" panose="020B0800030000020004"/>
                <a:cs typeface="Viga" panose="020B0800030000020004"/>
                <a:sym typeface="Viga" panose="020B0800030000020004"/>
              </a:defRPr>
            </a:lvl1pPr>
            <a:lvl2pPr lvl="1"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2pPr>
            <a:lvl3pPr lvl="2"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3pPr>
            <a:lvl4pPr lvl="3"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4pPr>
            <a:lvl5pPr lvl="4"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5pPr>
            <a:lvl6pPr lvl="5"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6pPr>
            <a:lvl7pPr lvl="6"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7pPr>
            <a:lvl8pPr lvl="7"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8pPr>
            <a:lvl9pPr lvl="8"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9pPr>
          </a:lstStyle>
          <a:p/>
        </p:txBody>
      </p:sp>
      <p:sp>
        <p:nvSpPr>
          <p:cNvPr id="35" name="Google Shape;35;p9"/>
          <p:cNvSpPr txBox="1"/>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panose="020B0800030000020004"/>
              <a:buNone/>
              <a:defRPr sz="2800">
                <a:solidFill>
                  <a:schemeClr val="lt2"/>
                </a:solidFill>
                <a:latin typeface="Viga" panose="020B0800030000020004"/>
                <a:ea typeface="Viga" panose="020B0800030000020004"/>
                <a:cs typeface="Viga" panose="020B0800030000020004"/>
                <a:sym typeface="Viga" panose="020B080003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7"/>
          <p:cNvSpPr txBox="1"/>
          <p:nvPr/>
        </p:nvSpPr>
        <p:spPr>
          <a:xfrm>
            <a:off x="1071750" y="661050"/>
            <a:ext cx="2881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latin typeface="Times New Roman" panose="02020603050405020304"/>
                <a:ea typeface="Times New Roman" panose="02020603050405020304"/>
                <a:cs typeface="Times New Roman" panose="02020603050405020304"/>
                <a:sym typeface="Times New Roman" panose="02020603050405020304"/>
              </a:rPr>
              <a:t>Student Details</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7"/>
          <p:cNvSpPr txBox="1"/>
          <p:nvPr/>
        </p:nvSpPr>
        <p:spPr>
          <a:xfrm>
            <a:off x="724550" y="2130325"/>
            <a:ext cx="8237400" cy="21513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DM Sans"/>
                <a:ea typeface="DM Sans"/>
                <a:cs typeface="DM Sans"/>
                <a:sym typeface="DM Sans"/>
              </a:rPr>
              <a:t>Name :                                             -  </a:t>
            </a:r>
            <a:r>
              <a:rPr lang="en-GB" sz="1600">
                <a:latin typeface="Times New Roman" panose="02020603050405020304"/>
                <a:ea typeface="Times New Roman" panose="02020603050405020304"/>
                <a:cs typeface="Times New Roman" panose="02020603050405020304"/>
                <a:sym typeface="Times New Roman" panose="02020603050405020304"/>
              </a:rPr>
              <a:t>Kunal Kumar</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latin typeface="DM Sans"/>
                <a:ea typeface="DM Sans"/>
                <a:cs typeface="DM Sans"/>
                <a:sym typeface="DM Sans"/>
              </a:rPr>
              <a:t>SkillBuild Email ID : 		</a:t>
            </a:r>
            <a:r>
              <a:rPr lang="en-IN" altLang="en-GB" sz="1600" b="1">
                <a:latin typeface="DM Sans"/>
                <a:ea typeface="DM Sans"/>
                <a:cs typeface="DM Sans"/>
                <a:sym typeface="DM Sans"/>
              </a:rPr>
              <a:t>       </a:t>
            </a:r>
            <a:r>
              <a:rPr lang="en-GB" sz="1600" b="1">
                <a:latin typeface="DM Sans"/>
                <a:ea typeface="DM Sans"/>
                <a:cs typeface="DM Sans"/>
                <a:sym typeface="DM Sans"/>
              </a:rPr>
              <a:t>-</a:t>
            </a:r>
            <a:r>
              <a:rPr lang="en-GB" sz="1600" b="1">
                <a:latin typeface="Times New Roman" panose="02020603050405020304"/>
                <a:ea typeface="Times New Roman" panose="02020603050405020304"/>
                <a:cs typeface="Times New Roman" panose="02020603050405020304"/>
                <a:sym typeface="Times New Roman" panose="02020603050405020304"/>
              </a:rPr>
              <a:t>  </a:t>
            </a:r>
            <a:r>
              <a:rPr lang="en-GB" sz="1600">
                <a:latin typeface="Times New Roman" panose="02020603050405020304"/>
                <a:ea typeface="Times New Roman" panose="02020603050405020304"/>
                <a:cs typeface="Times New Roman" panose="02020603050405020304"/>
                <a:sym typeface="Times New Roman" panose="02020603050405020304"/>
              </a:rPr>
              <a:t>kunal73014@gmail.com</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latin typeface="DM Sans"/>
                <a:ea typeface="DM Sans"/>
                <a:cs typeface="DM Sans"/>
                <a:sym typeface="DM Sans"/>
              </a:rPr>
              <a:t>College Name :		</a:t>
            </a:r>
            <a:r>
              <a:rPr lang="en-IN" altLang="en-GB" sz="1600" b="1">
                <a:latin typeface="DM Sans"/>
                <a:ea typeface="DM Sans"/>
                <a:cs typeface="DM Sans"/>
                <a:sym typeface="DM Sans"/>
              </a:rPr>
              <a:t>       </a:t>
            </a:r>
            <a:r>
              <a:rPr lang="en-GB" sz="1600" b="1">
                <a:latin typeface="DM Sans"/>
                <a:ea typeface="DM Sans"/>
                <a:cs typeface="DM Sans"/>
                <a:sym typeface="DM Sans"/>
              </a:rPr>
              <a:t>-  </a:t>
            </a:r>
            <a:r>
              <a:rPr lang="en-GB" sz="1600">
                <a:solidFill>
                  <a:srgbClr val="202124"/>
                </a:solidFill>
                <a:latin typeface="Times New Roman" panose="02020603050405020304"/>
                <a:ea typeface="Times New Roman" panose="02020603050405020304"/>
                <a:cs typeface="Times New Roman" panose="02020603050405020304"/>
                <a:sym typeface="Times New Roman" panose="02020603050405020304"/>
              </a:rPr>
              <a:t>Dronacharya College of Engineering</a:t>
            </a:r>
            <a:endParaRPr sz="11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latin typeface="DM Sans"/>
                <a:ea typeface="DM Sans"/>
                <a:cs typeface="DM Sans"/>
                <a:sym typeface="DM Sans"/>
              </a:rPr>
              <a:t>College State :		</a:t>
            </a:r>
            <a:r>
              <a:rPr lang="en-IN" altLang="en-GB" sz="1600" b="1">
                <a:latin typeface="DM Sans"/>
                <a:ea typeface="DM Sans"/>
                <a:cs typeface="DM Sans"/>
                <a:sym typeface="DM Sans"/>
              </a:rPr>
              <a:t>       </a:t>
            </a:r>
            <a:r>
              <a:rPr lang="en-GB" sz="1600" b="1">
                <a:latin typeface="DM Sans"/>
                <a:ea typeface="DM Sans"/>
                <a:cs typeface="DM Sans"/>
                <a:sym typeface="DM Sans"/>
              </a:rPr>
              <a:t>-  </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Uttar Pradesh</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latin typeface="DM Sans"/>
                <a:ea typeface="DM Sans"/>
                <a:cs typeface="DM Sans"/>
                <a:sym typeface="DM Sans"/>
              </a:rPr>
              <a:t>Internship Domain :		</a:t>
            </a:r>
            <a:r>
              <a:rPr lang="en-IN" altLang="en-GB" sz="1600" b="1">
                <a:latin typeface="DM Sans"/>
                <a:ea typeface="DM Sans"/>
                <a:cs typeface="DM Sans"/>
                <a:sym typeface="DM Sans"/>
              </a:rPr>
              <a:t>       </a:t>
            </a:r>
            <a:r>
              <a:rPr lang="en-GB" sz="1600" b="1">
                <a:latin typeface="DM Sans"/>
                <a:ea typeface="DM Sans"/>
                <a:cs typeface="DM Sans"/>
                <a:sym typeface="DM Sans"/>
              </a:rPr>
              <a:t>-  </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Cyber Security</a:t>
            </a:r>
            <a:endParaRPr sz="21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latin typeface="DM Sans"/>
                <a:ea typeface="DM Sans"/>
                <a:cs typeface="DM Sans"/>
                <a:sym typeface="DM Sans"/>
              </a:rPr>
              <a:t>Internship Start and End Date :    -  </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12-06-2023 to 24-07-2023</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solidFill>
                  <a:schemeClr val="dk1"/>
                </a:solidFill>
              </a:rPr>
              <a:t>Internship ID:                                </a:t>
            </a:r>
            <a:r>
              <a:rPr lang="en-GB" sz="1600" b="1">
                <a:solidFill>
                  <a:schemeClr val="dk1"/>
                </a:solidFill>
                <a:latin typeface="DM Sans"/>
                <a:ea typeface="DM Sans"/>
                <a:cs typeface="DM Sans"/>
                <a:sym typeface="DM Sans"/>
              </a:rPr>
              <a:t>-</a:t>
            </a:r>
            <a:r>
              <a:rPr lang="en-GB" sz="1600" b="1">
                <a:solidFill>
                  <a:schemeClr val="dk1"/>
                </a:solidFill>
              </a:rPr>
              <a:t>  </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INTERNSHIP_168198413964410a8b547b1</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600" b="1">
                <a:solidFill>
                  <a:schemeClr val="dk1"/>
                </a:solidFill>
              </a:rPr>
              <a:t>Student ID:                                    </a:t>
            </a:r>
            <a:r>
              <a:rPr lang="en-GB" sz="1600" b="1">
                <a:solidFill>
                  <a:schemeClr val="dk1"/>
                </a:solidFill>
                <a:latin typeface="DM Sans"/>
                <a:ea typeface="DM Sans"/>
                <a:cs typeface="DM Sans"/>
                <a:sym typeface="DM Sans"/>
              </a:rPr>
              <a:t>-</a:t>
            </a:r>
            <a:r>
              <a:rPr lang="en-GB" sz="1600" b="1">
                <a:solidFill>
                  <a:schemeClr val="dk1"/>
                </a:solidFill>
              </a:rPr>
              <a:t>  </a:t>
            </a: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STU60e42af9b39ca1625565945</a:t>
            </a:r>
            <a:r>
              <a:rPr lang="en-GB" sz="1600" b="1">
                <a:solidFill>
                  <a:schemeClr val="dk1"/>
                </a:solidFill>
              </a:rPr>
              <a:t>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p27"/>
          <p:cNvPicPr preferRelativeResize="0"/>
          <p:nvPr/>
        </p:nvPicPr>
        <p:blipFill>
          <a:blip r:embed="rId1"/>
          <a:stretch>
            <a:fillRect/>
          </a:stretch>
        </p:blipFill>
        <p:spPr>
          <a:xfrm>
            <a:off x="6360375" y="304800"/>
            <a:ext cx="1873083" cy="1825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42" name="Shape 842"/>
        <p:cNvGrpSpPr/>
        <p:nvPr/>
      </p:nvGrpSpPr>
      <p:grpSpPr>
        <a:xfrm>
          <a:off x="0" y="0"/>
          <a:ext cx="0" cy="0"/>
          <a:chOff x="0" y="0"/>
          <a:chExt cx="0" cy="0"/>
        </a:xfrm>
      </p:grpSpPr>
      <p:sp>
        <p:nvSpPr>
          <p:cNvPr id="843" name="Google Shape;843;p36"/>
          <p:cNvSpPr txBox="1"/>
          <p:nvPr>
            <p:ph type="title"/>
          </p:nvPr>
        </p:nvSpPr>
        <p:spPr>
          <a:xfrm>
            <a:off x="201050" y="2299025"/>
            <a:ext cx="4867800" cy="20118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400"/>
              </a:spcAft>
              <a:buNone/>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How to Create a Keylogger?</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44" name="Google Shape;844;p36"/>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6"/>
          <p:cNvSpPr txBox="1"/>
          <p:nvPr>
            <p:ph type="title" idx="2"/>
          </p:nvPr>
        </p:nvSpPr>
        <p:spPr>
          <a:xfrm>
            <a:off x="201050" y="1366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04</a:t>
            </a:r>
            <a:endParaRPr lang="en-GB"/>
          </a:p>
        </p:txBody>
      </p:sp>
      <p:pic>
        <p:nvPicPr>
          <p:cNvPr id="846" name="Google Shape;846;p36"/>
          <p:cNvPicPr preferRelativeResize="0"/>
          <p:nvPr/>
        </p:nvPicPr>
        <p:blipFill>
          <a:blip r:embed="rId1"/>
          <a:stretch>
            <a:fillRect/>
          </a:stretch>
        </p:blipFill>
        <p:spPr>
          <a:xfrm>
            <a:off x="3974250" y="435400"/>
            <a:ext cx="5372100" cy="42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50" name="Shape 850"/>
        <p:cNvGrpSpPr/>
        <p:nvPr/>
      </p:nvGrpSpPr>
      <p:grpSpPr>
        <a:xfrm>
          <a:off x="0" y="0"/>
          <a:ext cx="0" cy="0"/>
          <a:chOff x="0" y="0"/>
          <a:chExt cx="0" cy="0"/>
        </a:xfrm>
      </p:grpSpPr>
      <p:sp>
        <p:nvSpPr>
          <p:cNvPr id="851" name="Google Shape;851;p37"/>
          <p:cNvSpPr txBox="1"/>
          <p:nvPr>
            <p:ph type="title"/>
          </p:nvPr>
        </p:nvSpPr>
        <p:spPr>
          <a:xfrm>
            <a:off x="575075" y="-77350"/>
            <a:ext cx="3488100" cy="680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400"/>
              </a:spcAft>
              <a:buNone/>
            </a:pPr>
            <a:r>
              <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How to Create a Keylogger?</a:t>
            </a:r>
            <a:endParaRPr sz="2000"/>
          </a:p>
        </p:txBody>
      </p:sp>
      <p:sp>
        <p:nvSpPr>
          <p:cNvPr id="852" name="Google Shape;852;p37"/>
          <p:cNvSpPr/>
          <p:nvPr/>
        </p:nvSpPr>
        <p:spPr>
          <a:xfrm>
            <a:off x="4571988" y="108414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pic>
        <p:nvPicPr>
          <p:cNvPr id="853" name="Google Shape;853;p37"/>
          <p:cNvPicPr preferRelativeResize="0"/>
          <p:nvPr/>
        </p:nvPicPr>
        <p:blipFill>
          <a:blip r:embed="rId1"/>
          <a:stretch>
            <a:fillRect/>
          </a:stretch>
        </p:blipFill>
        <p:spPr>
          <a:xfrm>
            <a:off x="4911775" y="712863"/>
            <a:ext cx="4743951" cy="3717775"/>
          </a:xfrm>
          <a:prstGeom prst="rect">
            <a:avLst/>
          </a:prstGeom>
          <a:noFill/>
          <a:ln>
            <a:noFill/>
          </a:ln>
        </p:spPr>
      </p:pic>
      <p:sp>
        <p:nvSpPr>
          <p:cNvPr id="854" name="Google Shape;854;p37"/>
          <p:cNvSpPr txBox="1"/>
          <p:nvPr/>
        </p:nvSpPr>
        <p:spPr>
          <a:xfrm>
            <a:off x="479550" y="959100"/>
            <a:ext cx="3828600" cy="352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a:latin typeface="Roboto" panose="02000000000000000000"/>
                <a:ea typeface="Roboto" panose="02000000000000000000"/>
                <a:cs typeface="Roboto" panose="02000000000000000000"/>
                <a:sym typeface="Roboto" panose="02000000000000000000"/>
              </a:rPr>
              <a:t>To create a keylogger, you will need to have a good understanding of programming languages such as C++ or Python. You will also need to choose a tool that fits your needs, such as PyKeylogger or Ardamax Keylogger.</a:t>
            </a:r>
            <a:endParaRPr>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1200"/>
              </a:spcAft>
              <a:buNone/>
            </a:pPr>
            <a:r>
              <a:rPr lang="en-GB">
                <a:latin typeface="Roboto" panose="02000000000000000000"/>
                <a:ea typeface="Roboto" panose="02000000000000000000"/>
                <a:cs typeface="Roboto" panose="02000000000000000000"/>
                <a:sym typeface="Roboto" panose="02000000000000000000"/>
              </a:rPr>
              <a:t>Once you have chosen your programming language and tool, the next step is to write the code for your keylogger. This involves capturing keystrokes and saving them to a log file, as well as implementing any additional features you may want, such as screenshot capture or email forwarding.</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58" name="Shape 858"/>
        <p:cNvGrpSpPr/>
        <p:nvPr/>
      </p:nvGrpSpPr>
      <p:grpSpPr>
        <a:xfrm>
          <a:off x="0" y="0"/>
          <a:ext cx="0" cy="0"/>
          <a:chOff x="0" y="0"/>
          <a:chExt cx="0" cy="0"/>
        </a:xfrm>
      </p:grpSpPr>
      <p:sp>
        <p:nvSpPr>
          <p:cNvPr id="859" name="Google Shape;859;p38"/>
          <p:cNvSpPr txBox="1"/>
          <p:nvPr>
            <p:ph type="title"/>
          </p:nvPr>
        </p:nvSpPr>
        <p:spPr>
          <a:xfrm>
            <a:off x="201050" y="2299025"/>
            <a:ext cx="4669500" cy="20118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400"/>
              </a:spcAft>
              <a:buNone/>
            </a:pPr>
            <a:r>
              <a:rPr lang="en-GB" sz="4200" b="1">
                <a:solidFill>
                  <a:schemeClr val="dk1"/>
                </a:solidFill>
                <a:latin typeface="Times New Roman" panose="02020603050405020304"/>
                <a:ea typeface="Times New Roman" panose="02020603050405020304"/>
                <a:cs typeface="Times New Roman" panose="02020603050405020304"/>
                <a:sym typeface="Times New Roman" panose="02020603050405020304"/>
              </a:rPr>
              <a:t>Risks and Ethical Considerations</a:t>
            </a:r>
            <a:endParaRPr sz="4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0" name="Google Shape;860;p38"/>
          <p:cNvSpPr txBox="1"/>
          <p:nvPr>
            <p:ph type="title" idx="2"/>
          </p:nvPr>
        </p:nvSpPr>
        <p:spPr>
          <a:xfrm>
            <a:off x="201050" y="1366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05</a:t>
            </a:r>
            <a:endParaRPr lang="en-GB"/>
          </a:p>
        </p:txBody>
      </p:sp>
      <p:sp>
        <p:nvSpPr>
          <p:cNvPr id="861" name="Google Shape;861;p38"/>
          <p:cNvSpPr/>
          <p:nvPr/>
        </p:nvSpPr>
        <p:spPr>
          <a:xfrm>
            <a:off x="4342950" y="687813"/>
            <a:ext cx="4800646" cy="3767864"/>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0C2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pic>
        <p:nvPicPr>
          <p:cNvPr id="862" name="Google Shape;862;p38"/>
          <p:cNvPicPr preferRelativeResize="0"/>
          <p:nvPr/>
        </p:nvPicPr>
        <p:blipFill>
          <a:blip r:embed="rId1"/>
          <a:stretch>
            <a:fillRect/>
          </a:stretch>
        </p:blipFill>
        <p:spPr>
          <a:xfrm>
            <a:off x="4870500" y="1323225"/>
            <a:ext cx="3745550" cy="24970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6" name="Shape 866"/>
        <p:cNvGrpSpPr/>
        <p:nvPr/>
      </p:nvGrpSpPr>
      <p:grpSpPr>
        <a:xfrm>
          <a:off x="0" y="0"/>
          <a:ext cx="0" cy="0"/>
          <a:chOff x="0" y="0"/>
          <a:chExt cx="0" cy="0"/>
        </a:xfrm>
      </p:grpSpPr>
      <p:sp>
        <p:nvSpPr>
          <p:cNvPr id="867" name="Google Shape;867;p39"/>
          <p:cNvSpPr txBox="1"/>
          <p:nvPr/>
        </p:nvSpPr>
        <p:spPr>
          <a:xfrm>
            <a:off x="376425" y="0"/>
            <a:ext cx="49500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Clr>
                <a:schemeClr val="dk1"/>
              </a:buClr>
              <a:buSzPts val="1100"/>
              <a:buFont typeface="Arial" panose="020B0604020202020204"/>
              <a:buNone/>
            </a:pPr>
            <a:r>
              <a:rPr lang="en-GB" sz="2300" b="1">
                <a:solidFill>
                  <a:schemeClr val="dk1"/>
                </a:solidFill>
                <a:latin typeface="Times New Roman" panose="02020603050405020304"/>
                <a:ea typeface="Times New Roman" panose="02020603050405020304"/>
                <a:cs typeface="Times New Roman" panose="02020603050405020304"/>
                <a:sym typeface="Times New Roman" panose="02020603050405020304"/>
              </a:rPr>
              <a:t>Risks and Ethical Considerations</a:t>
            </a:r>
            <a:endParaRPr>
              <a:latin typeface="DM Sans"/>
              <a:ea typeface="DM Sans"/>
              <a:cs typeface="DM Sans"/>
              <a:sym typeface="DM Sans"/>
            </a:endParaRPr>
          </a:p>
        </p:txBody>
      </p:sp>
      <p:sp>
        <p:nvSpPr>
          <p:cNvPr id="868" name="Google Shape;868;p39"/>
          <p:cNvSpPr/>
          <p:nvPr/>
        </p:nvSpPr>
        <p:spPr>
          <a:xfrm>
            <a:off x="4707875" y="1084150"/>
            <a:ext cx="4555844" cy="3613216"/>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pic>
        <p:nvPicPr>
          <p:cNvPr id="869" name="Google Shape;869;p39"/>
          <p:cNvPicPr preferRelativeResize="0"/>
          <p:nvPr/>
        </p:nvPicPr>
        <p:blipFill>
          <a:blip r:embed="rId1"/>
          <a:stretch>
            <a:fillRect/>
          </a:stretch>
        </p:blipFill>
        <p:spPr>
          <a:xfrm>
            <a:off x="5326425" y="1719575"/>
            <a:ext cx="3745550" cy="2497033"/>
          </a:xfrm>
          <a:prstGeom prst="rect">
            <a:avLst/>
          </a:prstGeom>
          <a:noFill/>
          <a:ln>
            <a:noFill/>
          </a:ln>
        </p:spPr>
      </p:pic>
      <p:sp>
        <p:nvSpPr>
          <p:cNvPr id="870" name="Google Shape;870;p39"/>
          <p:cNvSpPr txBox="1"/>
          <p:nvPr/>
        </p:nvSpPr>
        <p:spPr>
          <a:xfrm>
            <a:off x="299075" y="868850"/>
            <a:ext cx="44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71" name="Google Shape;871;p39"/>
          <p:cNvSpPr txBox="1"/>
          <p:nvPr/>
        </p:nvSpPr>
        <p:spPr>
          <a:xfrm>
            <a:off x="492425" y="920425"/>
            <a:ext cx="4318500" cy="4374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sz="1300">
                <a:latin typeface="DM Sans"/>
                <a:ea typeface="DM Sans"/>
                <a:cs typeface="DM Sans"/>
                <a:sym typeface="DM Sans"/>
              </a:rPr>
              <a:t>Using a keylogger can be a powerful tool for monitoring activity on a computer, but it also comes with significant risks. One major concern is the invasion of privacy that can occur when someone uses a keylogger without the knowledge or consent of the person being monitored. This can lead to serious legal and ethical issues, especially if sensitive information is obtained through the use of the keylogger.</a:t>
            </a:r>
            <a:endParaRPr sz="1300">
              <a:latin typeface="DM Sans"/>
              <a:ea typeface="DM Sans"/>
              <a:cs typeface="DM Sans"/>
              <a:sym typeface="DM Sans"/>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a:latin typeface="DM Sans"/>
                <a:ea typeface="DM Sans"/>
                <a:cs typeface="DM Sans"/>
                <a:sym typeface="DM Sans"/>
              </a:rPr>
              <a:t>On the other hand, there are situations where using a keylogger may be necessary, such as in cases of suspected criminal activity or to protect children from online predators. In these instances, the benefits of using a keylogger may outweigh the risks, but it's important to carefully consider all of the potential consequences before deciding to use one.</a:t>
            </a:r>
            <a:endParaRPr sz="1300">
              <a:latin typeface="DM Sans"/>
              <a:ea typeface="DM Sans"/>
              <a:cs typeface="DM Sans"/>
              <a:sym typeface="DM Sans"/>
            </a:endParaRPr>
          </a:p>
          <a:p>
            <a:pPr marL="0" lvl="0" indent="0" algn="just" rtl="0">
              <a:spcBef>
                <a:spcPts val="1200"/>
              </a:spcBef>
              <a:spcAft>
                <a:spcPts val="0"/>
              </a:spcAft>
              <a:buNone/>
            </a:pPr>
            <a:endParaRPr sz="130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5" name="Shape 875"/>
        <p:cNvGrpSpPr/>
        <p:nvPr/>
      </p:nvGrpSpPr>
      <p:grpSpPr>
        <a:xfrm>
          <a:off x="0" y="0"/>
          <a:ext cx="0" cy="0"/>
          <a:chOff x="0" y="0"/>
          <a:chExt cx="0" cy="0"/>
        </a:xfrm>
      </p:grpSpPr>
      <p:sp>
        <p:nvSpPr>
          <p:cNvPr id="876" name="Google Shape;876;p40"/>
          <p:cNvSpPr txBox="1"/>
          <p:nvPr>
            <p:ph type="title"/>
          </p:nvPr>
        </p:nvSpPr>
        <p:spPr>
          <a:xfrm>
            <a:off x="571300" y="1995525"/>
            <a:ext cx="3527100" cy="15081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400"/>
              </a:spcAft>
              <a:buNone/>
            </a:pPr>
            <a:r>
              <a:rPr lang="en-GB" sz="4200"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4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77" name="Google Shape;877;p40"/>
          <p:cNvSpPr txBox="1"/>
          <p:nvPr>
            <p:ph type="title" idx="2"/>
          </p:nvPr>
        </p:nvSpPr>
        <p:spPr>
          <a:xfrm>
            <a:off x="571300" y="121175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06</a:t>
            </a:r>
            <a:endParaRPr lang="en-GB"/>
          </a:p>
        </p:txBody>
      </p:sp>
      <p:grpSp>
        <p:nvGrpSpPr>
          <p:cNvPr id="878" name="Google Shape;878;p40"/>
          <p:cNvGrpSpPr/>
          <p:nvPr/>
        </p:nvGrpSpPr>
        <p:grpSpPr>
          <a:xfrm>
            <a:off x="4403640" y="654860"/>
            <a:ext cx="4551030" cy="4076289"/>
            <a:chOff x="865075" y="238100"/>
            <a:chExt cx="5848150" cy="5238100"/>
          </a:xfrm>
        </p:grpSpPr>
        <p:sp>
          <p:nvSpPr>
            <p:cNvPr id="879" name="Google Shape;879;p40"/>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0"/>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0"/>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0"/>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40"/>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0"/>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0"/>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0"/>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0"/>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0"/>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40"/>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40"/>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0"/>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40"/>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40"/>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0"/>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0"/>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0"/>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0"/>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40"/>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0"/>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0"/>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40"/>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40"/>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40"/>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40"/>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40"/>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40"/>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0"/>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40"/>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40"/>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40"/>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40"/>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40"/>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0"/>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40"/>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40"/>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40"/>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40"/>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40"/>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40"/>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40"/>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40"/>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40"/>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0"/>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0"/>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40"/>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40"/>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40"/>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40"/>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40"/>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40"/>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40"/>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40"/>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40"/>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40"/>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40"/>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40"/>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40"/>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40"/>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40"/>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40"/>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40"/>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40"/>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40"/>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40"/>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40"/>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40"/>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40"/>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0"/>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40"/>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40"/>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40"/>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40"/>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40"/>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40"/>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40"/>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40"/>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40"/>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40"/>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40"/>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40"/>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40"/>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40"/>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40"/>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40"/>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40"/>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40"/>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40"/>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40"/>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40"/>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40"/>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40"/>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40"/>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40"/>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40"/>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40"/>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40"/>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40"/>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40"/>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40"/>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40"/>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40"/>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5" name="Shape 985"/>
        <p:cNvGrpSpPr/>
        <p:nvPr/>
      </p:nvGrpSpPr>
      <p:grpSpPr>
        <a:xfrm>
          <a:off x="0" y="0"/>
          <a:ext cx="0" cy="0"/>
          <a:chOff x="0" y="0"/>
          <a:chExt cx="0" cy="0"/>
        </a:xfrm>
      </p:grpSpPr>
      <p:sp>
        <p:nvSpPr>
          <p:cNvPr id="986" name="Google Shape;986;p41"/>
          <p:cNvSpPr txBox="1"/>
          <p:nvPr/>
        </p:nvSpPr>
        <p:spPr>
          <a:xfrm>
            <a:off x="724550" y="0"/>
            <a:ext cx="39705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Clr>
                <a:schemeClr val="dk1"/>
              </a:buClr>
              <a:buSzPts val="1100"/>
              <a:buFont typeface="Arial" panose="020B0604020202020204"/>
              <a:buNone/>
            </a:pPr>
            <a:r>
              <a:rPr lang="en-GB" sz="3000"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3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87" name="Google Shape;987;p41"/>
          <p:cNvSpPr txBox="1"/>
          <p:nvPr/>
        </p:nvSpPr>
        <p:spPr>
          <a:xfrm>
            <a:off x="350625" y="646500"/>
            <a:ext cx="4408500" cy="4425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a:latin typeface="DM Sans"/>
                <a:ea typeface="DM Sans"/>
                <a:cs typeface="DM Sans"/>
                <a:sym typeface="DM Sans"/>
              </a:rPr>
              <a:t>In conclusion, keyloggers can be a powerful tool for monitoring activity and tracking behavior online. They can be used in a variety of settings, from businesses to households, to keep track of what is happening on computers and devices.</a:t>
            </a:r>
            <a:endParaRPr>
              <a:latin typeface="DM Sans"/>
              <a:ea typeface="DM Sans"/>
              <a:cs typeface="DM Sans"/>
              <a:sym typeface="DM Sans"/>
            </a:endParaRPr>
          </a:p>
          <a:p>
            <a:pPr marL="0" lvl="0" indent="0" algn="just" rtl="0">
              <a:lnSpc>
                <a:spcPct val="115000"/>
              </a:lnSpc>
              <a:spcBef>
                <a:spcPts val="1200"/>
              </a:spcBef>
              <a:spcAft>
                <a:spcPts val="0"/>
              </a:spcAft>
              <a:buClr>
                <a:schemeClr val="dk1"/>
              </a:buClr>
              <a:buSzPts val="1100"/>
              <a:buFont typeface="Arial" panose="020B0604020202020204"/>
              <a:buNone/>
            </a:pPr>
            <a:r>
              <a:rPr lang="en-GB">
                <a:latin typeface="DM Sans"/>
                <a:ea typeface="DM Sans"/>
                <a:cs typeface="DM Sans"/>
                <a:sym typeface="DM Sans"/>
              </a:rPr>
              <a:t>However, it is important to consider the potential risks and ethical considerations associated with using a keylogger. Invasion of privacy and legal issues are just some of the concerns that must be taken into account before deciding whether or not to use this technology.</a:t>
            </a:r>
            <a:endParaRPr>
              <a:latin typeface="DM Sans"/>
              <a:ea typeface="DM Sans"/>
              <a:cs typeface="DM Sans"/>
              <a:sym typeface="DM Sans"/>
            </a:endParaRPr>
          </a:p>
          <a:p>
            <a:pPr marL="0" lvl="0" indent="0" algn="just" rtl="0">
              <a:lnSpc>
                <a:spcPct val="115000"/>
              </a:lnSpc>
              <a:spcBef>
                <a:spcPts val="1200"/>
              </a:spcBef>
              <a:spcAft>
                <a:spcPts val="1200"/>
              </a:spcAft>
              <a:buNone/>
            </a:pPr>
            <a:r>
              <a:rPr lang="en-GB">
                <a:latin typeface="DM Sans"/>
                <a:ea typeface="DM Sans"/>
                <a:cs typeface="DM Sans"/>
                <a:sym typeface="DM Sans"/>
              </a:rPr>
              <a:t>Ultimately, the decision to use a keylogger should be made carefully and with full knowledge of the benefits and risks involved. It is up to each individual to weigh the pros and cons and make an informed choice.</a:t>
            </a:r>
            <a:endParaRPr>
              <a:latin typeface="DM Sans"/>
              <a:ea typeface="DM Sans"/>
              <a:cs typeface="DM Sans"/>
              <a:sym typeface="DM Sans"/>
            </a:endParaRPr>
          </a:p>
        </p:txBody>
      </p:sp>
      <p:grpSp>
        <p:nvGrpSpPr>
          <p:cNvPr id="988" name="Google Shape;988;p41"/>
          <p:cNvGrpSpPr/>
          <p:nvPr/>
        </p:nvGrpSpPr>
        <p:grpSpPr>
          <a:xfrm>
            <a:off x="4695074" y="654850"/>
            <a:ext cx="4259792" cy="4076289"/>
            <a:chOff x="865075" y="238100"/>
            <a:chExt cx="5848150" cy="5238100"/>
          </a:xfrm>
        </p:grpSpPr>
        <p:sp>
          <p:nvSpPr>
            <p:cNvPr id="989" name="Google Shape;989;p41"/>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41"/>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41"/>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41"/>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41"/>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41"/>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41"/>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41"/>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41"/>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41"/>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41"/>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41"/>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41"/>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41"/>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41"/>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41"/>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41"/>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41"/>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41"/>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41"/>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41"/>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41"/>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41"/>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41"/>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41"/>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41"/>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41"/>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41"/>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41"/>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41"/>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41"/>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41"/>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41"/>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41"/>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41"/>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41"/>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41"/>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41"/>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41"/>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41"/>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41"/>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41"/>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41"/>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41"/>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41"/>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41"/>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41"/>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41"/>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41"/>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41"/>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41"/>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41"/>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41"/>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41"/>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41"/>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41"/>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41"/>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41"/>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41"/>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41"/>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41"/>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41"/>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41"/>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41"/>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41"/>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41"/>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41"/>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41"/>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41"/>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41"/>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41"/>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41"/>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41"/>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41"/>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41"/>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41"/>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41"/>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41"/>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41"/>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41"/>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41"/>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41"/>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41"/>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41"/>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1"/>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1"/>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1"/>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1"/>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1"/>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1"/>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41"/>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41"/>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1"/>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1"/>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1"/>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1"/>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1"/>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1"/>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1"/>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1"/>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41"/>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41"/>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1"/>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95" name="Shape 1095"/>
        <p:cNvGrpSpPr/>
        <p:nvPr/>
      </p:nvGrpSpPr>
      <p:grpSpPr>
        <a:xfrm>
          <a:off x="0" y="0"/>
          <a:ext cx="0" cy="0"/>
          <a:chOff x="0" y="0"/>
          <a:chExt cx="0" cy="0"/>
        </a:xfrm>
      </p:grpSpPr>
      <p:sp>
        <p:nvSpPr>
          <p:cNvPr id="1096" name="Google Shape;1096;p42"/>
          <p:cNvSpPr/>
          <p:nvPr/>
        </p:nvSpPr>
        <p:spPr>
          <a:xfrm rot="6517015">
            <a:off x="5942542" y="1604931"/>
            <a:ext cx="4029752" cy="2503237"/>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42"/>
          <p:cNvSpPr txBox="1"/>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a:t>
            </a:r>
            <a:r>
              <a:rPr lang="en-GB"/>
              <a:t>hank you</a:t>
            </a:r>
            <a:endParaRPr lang="en-GB"/>
          </a:p>
        </p:txBody>
      </p:sp>
      <p:grpSp>
        <p:nvGrpSpPr>
          <p:cNvPr id="1098" name="Google Shape;1098;p42"/>
          <p:cNvGrpSpPr/>
          <p:nvPr/>
        </p:nvGrpSpPr>
        <p:grpSpPr>
          <a:xfrm>
            <a:off x="6654253" y="792428"/>
            <a:ext cx="2285012" cy="4128237"/>
            <a:chOff x="2360075" y="238275"/>
            <a:chExt cx="2899025" cy="5237550"/>
          </a:xfrm>
        </p:grpSpPr>
        <p:sp>
          <p:nvSpPr>
            <p:cNvPr id="1099" name="Google Shape;1099;p42"/>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2"/>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42"/>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42"/>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42"/>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42"/>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2"/>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2"/>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42"/>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42"/>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42"/>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42"/>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2"/>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2"/>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2"/>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2"/>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2"/>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2"/>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42"/>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42"/>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2"/>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2"/>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2"/>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2"/>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2"/>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2"/>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2"/>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2"/>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42"/>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42"/>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2"/>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2"/>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2"/>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2"/>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2"/>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2"/>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42"/>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42"/>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2"/>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2"/>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2"/>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2"/>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42"/>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42"/>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2"/>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2"/>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2"/>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42"/>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42"/>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42"/>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42"/>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42"/>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42"/>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42"/>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42"/>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42"/>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42"/>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42"/>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42"/>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42"/>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42"/>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42"/>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42"/>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42"/>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42"/>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42"/>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42"/>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42"/>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42"/>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42"/>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42"/>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42"/>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42"/>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42"/>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42"/>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42"/>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42"/>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42"/>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42"/>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42"/>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42"/>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42"/>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42"/>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42"/>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42"/>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42"/>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42"/>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42"/>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42"/>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42"/>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42"/>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42"/>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42"/>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42"/>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42"/>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42"/>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42"/>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2"/>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2"/>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2"/>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2"/>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42"/>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2"/>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42"/>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42"/>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42"/>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42"/>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6" name="Google Shape;1206;p42"/>
          <p:cNvSpPr/>
          <p:nvPr/>
        </p:nvSpPr>
        <p:spPr>
          <a:xfrm rot="6517359">
            <a:off x="125131" y="1712632"/>
            <a:ext cx="3209267" cy="2569165"/>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7" name="Google Shape;1207;p42"/>
          <p:cNvGrpSpPr/>
          <p:nvPr/>
        </p:nvGrpSpPr>
        <p:grpSpPr>
          <a:xfrm>
            <a:off x="528025" y="1372087"/>
            <a:ext cx="1710463" cy="3314796"/>
            <a:chOff x="794725" y="1585024"/>
            <a:chExt cx="1710463" cy="3314796"/>
          </a:xfrm>
        </p:grpSpPr>
        <p:sp>
          <p:nvSpPr>
            <p:cNvPr id="1208" name="Google Shape;1208;p42"/>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42"/>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2"/>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42"/>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42"/>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42"/>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42"/>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42"/>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42"/>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42"/>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42"/>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42"/>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42"/>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42"/>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42"/>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42"/>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42"/>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42"/>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42"/>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42"/>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42"/>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42"/>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2"/>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2"/>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2"/>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2"/>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42"/>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42"/>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42"/>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42"/>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42"/>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42"/>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42"/>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42"/>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42"/>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42"/>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42"/>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42"/>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42"/>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2"/>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2"/>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42"/>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42"/>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42"/>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42"/>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42"/>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42"/>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42"/>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42"/>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42"/>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42"/>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42"/>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42"/>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42"/>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42"/>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42"/>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42"/>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42"/>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42"/>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42"/>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42"/>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42"/>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42"/>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42"/>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42"/>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42"/>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42"/>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42"/>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42"/>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42"/>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42"/>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42"/>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42"/>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42"/>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42"/>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42"/>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42"/>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42"/>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42"/>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42"/>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42"/>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42"/>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42"/>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42"/>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8"/>
          <p:cNvSpPr/>
          <p:nvPr/>
        </p:nvSpPr>
        <p:spPr>
          <a:xfrm rot="-7509504">
            <a:off x="5414645" y="473710"/>
            <a:ext cx="3672205" cy="4349115"/>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8"/>
          <p:cNvSpPr txBox="1"/>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chemeClr val="lt2"/>
                </a:solidFill>
              </a:rPr>
              <a:t>A Journey into the World of Keyloggers</a:t>
            </a:r>
            <a:endParaRPr>
              <a:solidFill>
                <a:schemeClr val="lt2"/>
              </a:solidFill>
            </a:endParaRPr>
          </a:p>
        </p:txBody>
      </p:sp>
      <p:sp>
        <p:nvSpPr>
          <p:cNvPr id="163" name="Google Shape;163;p28"/>
          <p:cNvSpPr txBox="1"/>
          <p:nvPr>
            <p:ph type="subTitle" idx="1"/>
          </p:nvPr>
        </p:nvSpPr>
        <p:spPr>
          <a:xfrm>
            <a:off x="6850420" y="4192905"/>
            <a:ext cx="2118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2"/>
                </a:solidFill>
              </a:rPr>
              <a:t>By Kunal Kumar</a:t>
            </a:r>
            <a:endParaRPr>
              <a:solidFill>
                <a:schemeClr val="lt2"/>
              </a:solidFill>
            </a:endParaRPr>
          </a:p>
        </p:txBody>
      </p:sp>
      <p:grpSp>
        <p:nvGrpSpPr>
          <p:cNvPr id="164" name="Google Shape;164;p28"/>
          <p:cNvGrpSpPr/>
          <p:nvPr/>
        </p:nvGrpSpPr>
        <p:grpSpPr>
          <a:xfrm>
            <a:off x="196269" y="-35124"/>
            <a:ext cx="4060195" cy="5143330"/>
            <a:chOff x="196269" y="-35131"/>
            <a:chExt cx="4117010" cy="5284424"/>
          </a:xfrm>
        </p:grpSpPr>
        <p:grpSp>
          <p:nvGrpSpPr>
            <p:cNvPr id="165" name="Google Shape;165;p28"/>
            <p:cNvGrpSpPr/>
            <p:nvPr/>
          </p:nvGrpSpPr>
          <p:grpSpPr>
            <a:xfrm>
              <a:off x="196269" y="-35131"/>
              <a:ext cx="4117010" cy="4393434"/>
              <a:chOff x="43869" y="-35131"/>
              <a:chExt cx="4117010" cy="4393434"/>
            </a:xfrm>
          </p:grpSpPr>
          <p:sp>
            <p:nvSpPr>
              <p:cNvPr id="166" name="Google Shape;166;p28"/>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7" name="Google Shape;167;p28"/>
              <p:cNvGrpSpPr/>
              <p:nvPr/>
            </p:nvGrpSpPr>
            <p:grpSpPr>
              <a:xfrm>
                <a:off x="43869" y="-35131"/>
                <a:ext cx="4117010" cy="4393434"/>
                <a:chOff x="-6861500" y="-774675"/>
                <a:chExt cx="4221275" cy="4504700"/>
              </a:xfrm>
            </p:grpSpPr>
            <p:sp>
              <p:nvSpPr>
                <p:cNvPr id="168" name="Google Shape;168;p28"/>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8"/>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8"/>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8"/>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8"/>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8"/>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8"/>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8"/>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8"/>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8"/>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8"/>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8"/>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8"/>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8"/>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8"/>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8"/>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8"/>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8"/>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8"/>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8"/>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8"/>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8"/>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8"/>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8"/>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8"/>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8"/>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8"/>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8"/>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8"/>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8"/>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8"/>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8"/>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8"/>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8"/>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8"/>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8"/>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8"/>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8"/>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8"/>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8"/>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8"/>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8"/>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8"/>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8"/>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8"/>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8"/>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8"/>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8"/>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8"/>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8"/>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8"/>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8"/>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8"/>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8"/>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8"/>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8"/>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8"/>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8"/>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8"/>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8"/>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8"/>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8"/>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8"/>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8"/>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8"/>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8"/>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8"/>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8"/>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8"/>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8"/>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8"/>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8"/>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8"/>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8"/>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8"/>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8"/>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8"/>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8"/>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8"/>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8"/>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8"/>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8"/>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8"/>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8"/>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8"/>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8"/>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8"/>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8"/>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8"/>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8"/>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8"/>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8"/>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8"/>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8"/>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8"/>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8"/>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8"/>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8"/>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8"/>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8"/>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8"/>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8"/>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8"/>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8"/>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8"/>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8"/>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8"/>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8"/>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8"/>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8"/>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8"/>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8"/>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8"/>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8"/>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8"/>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8"/>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8"/>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8"/>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8"/>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8"/>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8" name="Google Shape;288;p28"/>
            <p:cNvGrpSpPr/>
            <p:nvPr/>
          </p:nvGrpSpPr>
          <p:grpSpPr>
            <a:xfrm rot="10800000">
              <a:off x="3474186" y="4232201"/>
              <a:ext cx="183381" cy="1017092"/>
              <a:chOff x="-5634475" y="-504725"/>
              <a:chExt cx="188025" cy="1042850"/>
            </a:xfrm>
          </p:grpSpPr>
          <p:sp>
            <p:nvSpPr>
              <p:cNvPr id="289" name="Google Shape;289;p28"/>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8"/>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28"/>
            <p:cNvGrpSpPr/>
            <p:nvPr/>
          </p:nvGrpSpPr>
          <p:grpSpPr>
            <a:xfrm rot="10800000">
              <a:off x="2618037" y="4358300"/>
              <a:ext cx="72367" cy="518274"/>
              <a:chOff x="-4201325" y="-449025"/>
              <a:chExt cx="74200" cy="531400"/>
            </a:xfrm>
          </p:grpSpPr>
          <p:sp>
            <p:nvSpPr>
              <p:cNvPr id="292" name="Google Shape;292;p28"/>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8"/>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8"/>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grpSp>
        <p:nvGrpSpPr>
          <p:cNvPr id="299" name="Google Shape;299;p29"/>
          <p:cNvGrpSpPr/>
          <p:nvPr/>
        </p:nvGrpSpPr>
        <p:grpSpPr>
          <a:xfrm>
            <a:off x="4851950" y="732510"/>
            <a:ext cx="4292053" cy="2898570"/>
            <a:chOff x="813050" y="1571425"/>
            <a:chExt cx="5782100" cy="3904850"/>
          </a:xfrm>
        </p:grpSpPr>
        <p:sp>
          <p:nvSpPr>
            <p:cNvPr id="300" name="Google Shape;300;p2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2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4" name="Google Shape;434;p29"/>
          <p:cNvSpPr txBox="1"/>
          <p:nvPr/>
        </p:nvSpPr>
        <p:spPr>
          <a:xfrm>
            <a:off x="492425" y="1041075"/>
            <a:ext cx="4475400" cy="341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panose="020B0604020202020204"/>
              <a:buNone/>
            </a:pPr>
            <a:r>
              <a:rPr lang="en-GB" sz="2000" b="1">
                <a:solidFill>
                  <a:schemeClr val="dk1"/>
                </a:solidFill>
                <a:latin typeface="Roboto" panose="02000000000000000000"/>
                <a:ea typeface="Roboto" panose="02000000000000000000"/>
                <a:cs typeface="Roboto" panose="02000000000000000000"/>
                <a:sym typeface="Roboto" panose="02000000000000000000"/>
              </a:rPr>
              <a:t>1.</a:t>
            </a:r>
            <a:r>
              <a:rPr lang="en-GB" sz="2000" b="1">
                <a:solidFill>
                  <a:schemeClr val="dk1"/>
                </a:solidFill>
                <a:latin typeface="Roboto" panose="02000000000000000000"/>
                <a:ea typeface="Roboto" panose="02000000000000000000"/>
                <a:cs typeface="Roboto" panose="02000000000000000000"/>
                <a:sym typeface="Roboto" panose="02000000000000000000"/>
              </a:rPr>
              <a:t>Introduction</a:t>
            </a:r>
            <a:endParaRPr sz="2000" b="1">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b="1">
                <a:solidFill>
                  <a:schemeClr val="dk1"/>
                </a:solidFill>
                <a:latin typeface="Roboto" panose="02000000000000000000"/>
                <a:ea typeface="Roboto" panose="02000000000000000000"/>
                <a:cs typeface="Roboto" panose="02000000000000000000"/>
                <a:sym typeface="Roboto" panose="02000000000000000000"/>
              </a:rPr>
              <a:t>2.What is a Keylogger?</a:t>
            </a:r>
            <a:endParaRPr sz="2000" b="1">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b="1">
                <a:solidFill>
                  <a:schemeClr val="dk1"/>
                </a:solidFill>
                <a:latin typeface="Roboto" panose="02000000000000000000"/>
                <a:ea typeface="Roboto" panose="02000000000000000000"/>
                <a:cs typeface="Roboto" panose="02000000000000000000"/>
                <a:sym typeface="Roboto" panose="02000000000000000000"/>
              </a:rPr>
              <a:t>3.Why Use a Keylogger?</a:t>
            </a:r>
            <a:endParaRPr sz="2000" b="1">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b="1">
                <a:solidFill>
                  <a:schemeClr val="dk1"/>
                </a:solidFill>
                <a:latin typeface="Roboto" panose="02000000000000000000"/>
                <a:ea typeface="Roboto" panose="02000000000000000000"/>
                <a:cs typeface="Roboto" panose="02000000000000000000"/>
                <a:sym typeface="Roboto" panose="02000000000000000000"/>
              </a:rPr>
              <a:t>4.How to Create a Keylogger</a:t>
            </a:r>
            <a:endParaRPr sz="2000" b="1">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b="1">
                <a:solidFill>
                  <a:schemeClr val="dk1"/>
                </a:solidFill>
                <a:latin typeface="Roboto" panose="02000000000000000000"/>
                <a:ea typeface="Roboto" panose="02000000000000000000"/>
                <a:cs typeface="Roboto" panose="02000000000000000000"/>
                <a:sym typeface="Roboto" panose="02000000000000000000"/>
              </a:rPr>
              <a:t>5.Risks and Ethical Considerations</a:t>
            </a:r>
            <a:endParaRPr sz="2000" b="1">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800"/>
              </a:spcBef>
              <a:spcAft>
                <a:spcPts val="400"/>
              </a:spcAft>
              <a:buClr>
                <a:schemeClr val="dk1"/>
              </a:buClr>
              <a:buSzPts val="1100"/>
              <a:buFont typeface="Arial" panose="020B0604020202020204"/>
              <a:buNone/>
            </a:pPr>
            <a:r>
              <a:rPr lang="en-GB" sz="2000" b="1">
                <a:solidFill>
                  <a:schemeClr val="dk1"/>
                </a:solidFill>
                <a:latin typeface="Roboto" panose="02000000000000000000"/>
                <a:ea typeface="Roboto" panose="02000000000000000000"/>
                <a:cs typeface="Roboto" panose="02000000000000000000"/>
                <a:sym typeface="Roboto" panose="02000000000000000000"/>
              </a:rPr>
              <a:t>6.Conclusion</a:t>
            </a:r>
            <a:endParaRPr sz="2000">
              <a:latin typeface="Roboto" panose="02000000000000000000"/>
              <a:ea typeface="Roboto" panose="02000000000000000000"/>
              <a:cs typeface="Roboto" panose="02000000000000000000"/>
              <a:sym typeface="Roboto" panose="02000000000000000000"/>
            </a:endParaRPr>
          </a:p>
        </p:txBody>
      </p:sp>
      <p:sp>
        <p:nvSpPr>
          <p:cNvPr id="435" name="Google Shape;435;p29"/>
          <p:cNvSpPr txBox="1"/>
          <p:nvPr/>
        </p:nvSpPr>
        <p:spPr>
          <a:xfrm>
            <a:off x="492425" y="314550"/>
            <a:ext cx="5722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latin typeface="DM Sans"/>
                <a:ea typeface="DM Sans"/>
                <a:cs typeface="DM Sans"/>
                <a:sym typeface="DM Sans"/>
              </a:rPr>
              <a:t>Table of Contents</a:t>
            </a:r>
            <a:endParaRPr sz="3300" b="1">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40" name="Google Shape;440;p30"/>
          <p:cNvSpPr txBox="1"/>
          <p:nvPr>
            <p:ph type="title"/>
          </p:nvPr>
        </p:nvSpPr>
        <p:spPr>
          <a:xfrm>
            <a:off x="201050" y="2299013"/>
            <a:ext cx="4559100" cy="16971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400"/>
              </a:spcAft>
              <a:buClr>
                <a:schemeClr val="dk1"/>
              </a:buClr>
              <a:buSzPts val="1100"/>
              <a:buFont typeface="Arial" panose="020B0604020202020204"/>
              <a:buNone/>
            </a:pPr>
            <a:r>
              <a:rPr lang="en-GB" b="1">
                <a:solidFill>
                  <a:schemeClr val="dk1"/>
                </a:solidFill>
                <a:latin typeface="Roboto" panose="02000000000000000000"/>
                <a:ea typeface="Roboto" panose="02000000000000000000"/>
                <a:cs typeface="Roboto" panose="02000000000000000000"/>
                <a:sym typeface="Roboto" panose="02000000000000000000"/>
              </a:rPr>
              <a:t>Introduction</a:t>
            </a:r>
            <a:endParaRPr lang="en-GB" b="1">
              <a:solidFill>
                <a:schemeClr val="dk1"/>
              </a:solidFill>
              <a:latin typeface="Roboto" panose="02000000000000000000"/>
              <a:ea typeface="Roboto" panose="02000000000000000000"/>
              <a:cs typeface="Roboto" panose="02000000000000000000"/>
              <a:sym typeface="Roboto" panose="02000000000000000000"/>
            </a:endParaRPr>
          </a:p>
        </p:txBody>
      </p:sp>
      <p:sp>
        <p:nvSpPr>
          <p:cNvPr id="441" name="Google Shape;441;p30"/>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 name="Google Shape;442;p30"/>
          <p:cNvGrpSpPr/>
          <p:nvPr/>
        </p:nvGrpSpPr>
        <p:grpSpPr>
          <a:xfrm>
            <a:off x="6218919" y="516298"/>
            <a:ext cx="1524512" cy="3199926"/>
            <a:chOff x="5431588" y="1307171"/>
            <a:chExt cx="1423580" cy="2988072"/>
          </a:xfrm>
        </p:grpSpPr>
        <p:sp>
          <p:nvSpPr>
            <p:cNvPr id="443" name="Google Shape;443;p30"/>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0"/>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0"/>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0"/>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0"/>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0"/>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0"/>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0"/>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0"/>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0"/>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0"/>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0"/>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0"/>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0"/>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0"/>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0"/>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0"/>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0"/>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0"/>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0"/>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0"/>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0"/>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0"/>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30"/>
          <p:cNvSpPr txBox="1"/>
          <p:nvPr>
            <p:ph type="title" idx="2"/>
          </p:nvPr>
        </p:nvSpPr>
        <p:spPr>
          <a:xfrm>
            <a:off x="201050" y="1366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01</a:t>
            </a:r>
            <a:endParaRPr lang="en-GB"/>
          </a:p>
        </p:txBody>
      </p:sp>
      <p:pic>
        <p:nvPicPr>
          <p:cNvPr id="467" name="Google Shape;467;p30"/>
          <p:cNvPicPr preferRelativeResize="0"/>
          <p:nvPr/>
        </p:nvPicPr>
        <p:blipFill>
          <a:blip r:embed="rId1"/>
          <a:stretch>
            <a:fillRect/>
          </a:stretch>
        </p:blipFill>
        <p:spPr>
          <a:xfrm>
            <a:off x="2748300" y="190500"/>
            <a:ext cx="4762500" cy="47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31"/>
          <p:cNvSpPr txBox="1"/>
          <p:nvPr>
            <p:ph type="body" idx="1"/>
          </p:nvPr>
        </p:nvSpPr>
        <p:spPr>
          <a:xfrm>
            <a:off x="626625" y="610300"/>
            <a:ext cx="4442100" cy="4287900"/>
          </a:xfrm>
          <a:prstGeom prst="rect">
            <a:avLst/>
          </a:prstGeom>
        </p:spPr>
        <p:txBody>
          <a:bodyPr spcFirstLastPara="1" wrap="square" lIns="91425" tIns="91425" rIns="91425" bIns="91425" anchor="t" anchorCtr="0">
            <a:noAutofit/>
          </a:bodyPr>
          <a:lstStyle/>
          <a:p>
            <a:pPr marL="0" lvl="0" indent="0" algn="just" rtl="0">
              <a:lnSpc>
                <a:spcPct val="115000"/>
              </a:lnSpc>
              <a:spcBef>
                <a:spcPts val="1800"/>
              </a:spcBef>
              <a:spcAft>
                <a:spcPts val="0"/>
              </a:spcAft>
              <a:buNone/>
            </a:pPr>
            <a:r>
              <a:rPr lang="en-GB" sz="1400">
                <a:solidFill>
                  <a:schemeClr val="dk1"/>
                </a:solidFill>
                <a:latin typeface="Roboto" panose="02000000000000000000"/>
                <a:ea typeface="Roboto" panose="02000000000000000000"/>
                <a:cs typeface="Roboto" panose="02000000000000000000"/>
                <a:sym typeface="Roboto" panose="02000000000000000000"/>
              </a:rPr>
              <a:t>Welcome to our presentation on keyloggers, a tool that has become increasingly popular in today's digital age. Keyloggers are software programs that record every keystroke made on a computer or mobile device, allowing someone to track everything that is typed, from passwords to personal messages.</a:t>
            </a:r>
            <a:endParaRPr sz="1400">
              <a:solidFill>
                <a:schemeClr val="dk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1200"/>
              </a:spcBef>
              <a:spcAft>
                <a:spcPts val="1200"/>
              </a:spcAft>
              <a:buNone/>
            </a:pPr>
            <a:r>
              <a:rPr lang="en-GB" sz="1400">
                <a:solidFill>
                  <a:schemeClr val="dk1"/>
                </a:solidFill>
                <a:latin typeface="Roboto" panose="02000000000000000000"/>
                <a:ea typeface="Roboto" panose="02000000000000000000"/>
                <a:cs typeface="Roboto" panose="02000000000000000000"/>
                <a:sym typeface="Roboto" panose="02000000000000000000"/>
              </a:rPr>
              <a:t>While keyloggers have many legitimate uses, such as monitoring employee productivity or keeping an eye on your child's online activity, they can also be used for malicious purposes, such as stealing sensitive information or spying on someone without their knowledge. In this presentation, we will explore the different types of keyloggers, how they work, and the ethical considerations associated with using them.</a:t>
            </a:r>
            <a:endParaRPr sz="1400">
              <a:latin typeface="Roboto" panose="02000000000000000000"/>
              <a:ea typeface="Roboto" panose="02000000000000000000"/>
              <a:cs typeface="Roboto" panose="02000000000000000000"/>
              <a:sym typeface="Roboto" panose="02000000000000000000"/>
            </a:endParaRPr>
          </a:p>
        </p:txBody>
      </p:sp>
      <p:sp>
        <p:nvSpPr>
          <p:cNvPr id="473" name="Google Shape;473;p31"/>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4" name="Google Shape;474;p31"/>
          <p:cNvPicPr preferRelativeResize="0"/>
          <p:nvPr/>
        </p:nvPicPr>
        <p:blipFill>
          <a:blip r:embed="rId1"/>
          <a:stretch>
            <a:fillRect/>
          </a:stretch>
        </p:blipFill>
        <p:spPr>
          <a:xfrm>
            <a:off x="5403075" y="732488"/>
            <a:ext cx="3315551" cy="4217925"/>
          </a:xfrm>
          <a:prstGeom prst="rect">
            <a:avLst/>
          </a:prstGeom>
          <a:noFill/>
          <a:ln>
            <a:noFill/>
          </a:ln>
        </p:spPr>
      </p:pic>
      <p:sp>
        <p:nvSpPr>
          <p:cNvPr id="475" name="Google Shape;475;p31"/>
          <p:cNvSpPr txBox="1"/>
          <p:nvPr/>
        </p:nvSpPr>
        <p:spPr>
          <a:xfrm>
            <a:off x="724550" y="71500"/>
            <a:ext cx="17730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Clr>
                <a:schemeClr val="dk1"/>
              </a:buClr>
              <a:buSzPts val="1100"/>
              <a:buFont typeface="Arial" panose="020B0604020202020204"/>
              <a:buNone/>
            </a:pPr>
            <a:r>
              <a:rPr lang="en-GB" sz="2300" b="1">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32"/>
          <p:cNvSpPr txBox="1"/>
          <p:nvPr>
            <p:ph type="title"/>
          </p:nvPr>
        </p:nvSpPr>
        <p:spPr>
          <a:xfrm>
            <a:off x="201050" y="2299013"/>
            <a:ext cx="4559100" cy="16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Keylogger?</a:t>
            </a:r>
            <a:endParaRPr lang="en-GB"/>
          </a:p>
        </p:txBody>
      </p:sp>
      <p:sp>
        <p:nvSpPr>
          <p:cNvPr id="481" name="Google Shape;481;p32"/>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2" name="Google Shape;482;p32"/>
          <p:cNvGrpSpPr/>
          <p:nvPr/>
        </p:nvGrpSpPr>
        <p:grpSpPr>
          <a:xfrm>
            <a:off x="6025569" y="1547598"/>
            <a:ext cx="1524512" cy="3199926"/>
            <a:chOff x="5431588" y="1307171"/>
            <a:chExt cx="1423580" cy="2988072"/>
          </a:xfrm>
        </p:grpSpPr>
        <p:sp>
          <p:nvSpPr>
            <p:cNvPr id="483" name="Google Shape;483;p32"/>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2"/>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2"/>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32"/>
          <p:cNvGrpSpPr/>
          <p:nvPr/>
        </p:nvGrpSpPr>
        <p:grpSpPr>
          <a:xfrm>
            <a:off x="4330173" y="1963985"/>
            <a:ext cx="1891146" cy="2887347"/>
            <a:chOff x="3605604" y="1716301"/>
            <a:chExt cx="1765941" cy="2696187"/>
          </a:xfrm>
        </p:grpSpPr>
        <p:sp>
          <p:nvSpPr>
            <p:cNvPr id="507" name="Google Shape;507;p32"/>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2"/>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2"/>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2"/>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2"/>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2"/>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2"/>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2"/>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2"/>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2"/>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2"/>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2"/>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2"/>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2"/>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2"/>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2"/>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2"/>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2"/>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2"/>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2"/>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2"/>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2"/>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2"/>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2"/>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2"/>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2"/>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2"/>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2"/>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2"/>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2"/>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2"/>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2"/>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2"/>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2"/>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2"/>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2"/>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2"/>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2"/>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7" name="Google Shape;557;p32"/>
          <p:cNvSpPr txBox="1"/>
          <p:nvPr>
            <p:ph type="title" idx="2"/>
          </p:nvPr>
        </p:nvSpPr>
        <p:spPr>
          <a:xfrm>
            <a:off x="201050" y="1366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02</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1" name="Shape 561"/>
        <p:cNvGrpSpPr/>
        <p:nvPr/>
      </p:nvGrpSpPr>
      <p:grpSpPr>
        <a:xfrm>
          <a:off x="0" y="0"/>
          <a:ext cx="0" cy="0"/>
          <a:chOff x="0" y="0"/>
          <a:chExt cx="0" cy="0"/>
        </a:xfrm>
      </p:grpSpPr>
      <p:sp>
        <p:nvSpPr>
          <p:cNvPr id="562" name="Google Shape;562;p33"/>
          <p:cNvSpPr txBox="1"/>
          <p:nvPr>
            <p:ph type="title"/>
          </p:nvPr>
        </p:nvSpPr>
        <p:spPr>
          <a:xfrm>
            <a:off x="560300" y="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a Keylogger?</a:t>
            </a:r>
            <a:endParaRPr lang="en-GB"/>
          </a:p>
        </p:txBody>
      </p:sp>
      <p:sp>
        <p:nvSpPr>
          <p:cNvPr id="563" name="Google Shape;563;p33"/>
          <p:cNvSpPr txBox="1"/>
          <p:nvPr/>
        </p:nvSpPr>
        <p:spPr>
          <a:xfrm>
            <a:off x="337750" y="636825"/>
            <a:ext cx="4718100" cy="4340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panose="020B0604020202020204"/>
              <a:buNone/>
            </a:pPr>
            <a:r>
              <a:rPr lang="en-GB" sz="1500">
                <a:solidFill>
                  <a:schemeClr val="dk1"/>
                </a:solidFill>
                <a:latin typeface="Roboto" panose="02000000000000000000"/>
                <a:ea typeface="Roboto" panose="02000000000000000000"/>
                <a:cs typeface="Roboto" panose="02000000000000000000"/>
                <a:sym typeface="Roboto" panose="02000000000000000000"/>
              </a:rPr>
              <a:t>A keylogger is a type of surveillance software that records every keystroke made on a computer or mobile device. This includes everything from passwords and credit card numbers to emails and instant messages. Keyloggers can be installed remotely or physically, and can operate in stealth mode without the user's knowledge.</a:t>
            </a:r>
            <a:endParaRPr sz="1500">
              <a:solidFill>
                <a:schemeClr val="dk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Clr>
                <a:schemeClr val="dk1"/>
              </a:buClr>
              <a:buSzPts val="1100"/>
              <a:buFont typeface="Arial" panose="020B0604020202020204"/>
              <a:buNone/>
            </a:pPr>
            <a:endParaRPr sz="1500">
              <a:solidFill>
                <a:schemeClr val="dk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sz="1500">
                <a:solidFill>
                  <a:srgbClr val="444444"/>
                </a:solidFill>
                <a:latin typeface="Roboto" panose="02000000000000000000"/>
                <a:ea typeface="Roboto" panose="02000000000000000000"/>
                <a:cs typeface="Roboto" panose="02000000000000000000"/>
                <a:sym typeface="Roboto" panose="02000000000000000000"/>
              </a:rPr>
              <a:t>A keylogger is an invisible tool for surveillance that allows you to monitor the activities carried out by the users of your computer without them knowing.  A keylogger is great for both companies who want to keep track of their employee’s internet and computer usage or for private persons where the family shares one or many computers.  This great product is not always used for surveillance, it can also be a great tool for the person with many passwords and user names to easier remember them.</a:t>
            </a:r>
            <a:endParaRPr>
              <a:latin typeface="DM Sans"/>
              <a:ea typeface="DM Sans"/>
              <a:cs typeface="DM Sans"/>
              <a:sym typeface="DM Sans"/>
            </a:endParaRPr>
          </a:p>
        </p:txBody>
      </p:sp>
      <p:grpSp>
        <p:nvGrpSpPr>
          <p:cNvPr id="564" name="Google Shape;564;p33"/>
          <p:cNvGrpSpPr/>
          <p:nvPr/>
        </p:nvGrpSpPr>
        <p:grpSpPr>
          <a:xfrm>
            <a:off x="5281975" y="744387"/>
            <a:ext cx="3694073" cy="4010392"/>
            <a:chOff x="815175" y="238100"/>
            <a:chExt cx="6094825" cy="5237550"/>
          </a:xfrm>
        </p:grpSpPr>
        <p:sp>
          <p:nvSpPr>
            <p:cNvPr id="565" name="Google Shape;565;p33"/>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3"/>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3"/>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3"/>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3"/>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3"/>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3"/>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3"/>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3"/>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3"/>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3"/>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3"/>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3"/>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3"/>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3"/>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3"/>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3"/>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3"/>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3"/>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3"/>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3"/>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3"/>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3"/>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3"/>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3"/>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3"/>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3"/>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3"/>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3"/>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3"/>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3"/>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3"/>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3"/>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3"/>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3"/>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3"/>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3"/>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3"/>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3"/>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3"/>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3"/>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3"/>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3"/>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3"/>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3"/>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3"/>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3"/>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3"/>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3"/>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3"/>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3"/>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3"/>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3"/>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3"/>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3"/>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3"/>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3"/>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3"/>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3"/>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3"/>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3"/>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3"/>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3"/>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3"/>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3"/>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3"/>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3"/>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3"/>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3"/>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3"/>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3"/>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33"/>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3"/>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33"/>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3"/>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3"/>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3"/>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3"/>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3"/>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3"/>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3"/>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3"/>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3"/>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3"/>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3"/>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3"/>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3"/>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3"/>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3"/>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3"/>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3"/>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3"/>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3"/>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3"/>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3"/>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3"/>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3"/>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3"/>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33"/>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3"/>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3"/>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3"/>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3"/>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3"/>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3"/>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3"/>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3"/>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3"/>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3"/>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3"/>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3"/>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33"/>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3"/>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3"/>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33"/>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3"/>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3"/>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3"/>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3"/>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33"/>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33"/>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33"/>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3"/>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33"/>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3"/>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3"/>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33"/>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3"/>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3"/>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3"/>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3"/>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33"/>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33"/>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3"/>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3"/>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3"/>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3"/>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3"/>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3"/>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3"/>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3"/>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3"/>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3"/>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3"/>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3"/>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3"/>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3"/>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3"/>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3"/>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3"/>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3"/>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3"/>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3"/>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3"/>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3"/>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33"/>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33"/>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3"/>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3"/>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3"/>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3"/>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3"/>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3"/>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3"/>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3"/>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3"/>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3"/>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3"/>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3"/>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3"/>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3"/>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3"/>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3"/>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3"/>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3"/>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3"/>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3"/>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3"/>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3"/>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3"/>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3"/>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3"/>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3"/>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3"/>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3"/>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33"/>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33"/>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3"/>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3"/>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3"/>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3"/>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33"/>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3"/>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3"/>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3"/>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3"/>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3"/>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3"/>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3"/>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3"/>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3"/>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3"/>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3"/>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3"/>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3"/>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3"/>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3"/>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3"/>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3"/>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33"/>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3"/>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3"/>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3"/>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3"/>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3"/>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3"/>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3"/>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3"/>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3"/>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3"/>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3"/>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33"/>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3"/>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3"/>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3"/>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33"/>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3"/>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33"/>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33"/>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3"/>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3"/>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3"/>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3"/>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3"/>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3"/>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3"/>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3"/>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3"/>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3"/>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3"/>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3"/>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27" name="Shape 827"/>
        <p:cNvGrpSpPr/>
        <p:nvPr/>
      </p:nvGrpSpPr>
      <p:grpSpPr>
        <a:xfrm>
          <a:off x="0" y="0"/>
          <a:ext cx="0" cy="0"/>
          <a:chOff x="0" y="0"/>
          <a:chExt cx="0" cy="0"/>
        </a:xfrm>
      </p:grpSpPr>
      <p:sp>
        <p:nvSpPr>
          <p:cNvPr id="828" name="Google Shape;828;p34"/>
          <p:cNvSpPr txBox="1"/>
          <p:nvPr>
            <p:ph type="title"/>
          </p:nvPr>
        </p:nvSpPr>
        <p:spPr>
          <a:xfrm>
            <a:off x="201050" y="2299025"/>
            <a:ext cx="4867800" cy="20118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400"/>
              </a:spcAft>
              <a:buNone/>
            </a:pP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Why Use a Keylogger?</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29" name="Google Shape;829;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4"/>
          <p:cNvSpPr txBox="1"/>
          <p:nvPr>
            <p:ph type="title" idx="2"/>
          </p:nvPr>
        </p:nvSpPr>
        <p:spPr>
          <a:xfrm>
            <a:off x="201050" y="1366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03</a:t>
            </a:r>
            <a:endParaRPr lang="en-GB"/>
          </a:p>
        </p:txBody>
      </p:sp>
      <p:pic>
        <p:nvPicPr>
          <p:cNvPr id="831" name="Google Shape;831;p34"/>
          <p:cNvPicPr preferRelativeResize="0"/>
          <p:nvPr/>
        </p:nvPicPr>
        <p:blipFill>
          <a:blip r:embed="rId1"/>
          <a:stretch>
            <a:fillRect/>
          </a:stretch>
        </p:blipFill>
        <p:spPr>
          <a:xfrm>
            <a:off x="3743175" y="0"/>
            <a:ext cx="4762500" cy="47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35" name="Shape 835"/>
        <p:cNvGrpSpPr/>
        <p:nvPr/>
      </p:nvGrpSpPr>
      <p:grpSpPr>
        <a:xfrm>
          <a:off x="0" y="0"/>
          <a:ext cx="0" cy="0"/>
          <a:chOff x="0" y="0"/>
          <a:chExt cx="0" cy="0"/>
        </a:xfrm>
      </p:grpSpPr>
      <p:sp>
        <p:nvSpPr>
          <p:cNvPr id="836" name="Google Shape;836;p35"/>
          <p:cNvSpPr txBox="1"/>
          <p:nvPr/>
        </p:nvSpPr>
        <p:spPr>
          <a:xfrm>
            <a:off x="408300" y="0"/>
            <a:ext cx="41637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400"/>
              </a:spcAft>
              <a:buClr>
                <a:schemeClr val="dk1"/>
              </a:buClr>
              <a:buSzPts val="1100"/>
              <a:buFont typeface="Arial" panose="020B0604020202020204"/>
              <a:buNone/>
            </a:pPr>
            <a:r>
              <a:rPr lang="en-GB" sz="2300" b="1">
                <a:solidFill>
                  <a:schemeClr val="dk1"/>
                </a:solidFill>
                <a:latin typeface="Times New Roman" panose="02020603050405020304"/>
                <a:ea typeface="Times New Roman" panose="02020603050405020304"/>
                <a:cs typeface="Times New Roman" panose="02020603050405020304"/>
                <a:sym typeface="Times New Roman" panose="02020603050405020304"/>
              </a:rPr>
              <a:t>Why Use a Keylogger?</a:t>
            </a:r>
            <a:endParaRPr>
              <a:latin typeface="DM Sans"/>
              <a:ea typeface="DM Sans"/>
              <a:cs typeface="DM Sans"/>
              <a:sym typeface="DM Sans"/>
            </a:endParaRPr>
          </a:p>
        </p:txBody>
      </p:sp>
      <p:pic>
        <p:nvPicPr>
          <p:cNvPr id="837" name="Google Shape;837;p35"/>
          <p:cNvPicPr preferRelativeResize="0"/>
          <p:nvPr/>
        </p:nvPicPr>
        <p:blipFill>
          <a:blip r:embed="rId1"/>
          <a:stretch>
            <a:fillRect/>
          </a:stretch>
        </p:blipFill>
        <p:spPr>
          <a:xfrm>
            <a:off x="4844100" y="652525"/>
            <a:ext cx="4299901" cy="4299901"/>
          </a:xfrm>
          <a:prstGeom prst="rect">
            <a:avLst/>
          </a:prstGeom>
          <a:noFill/>
          <a:ln>
            <a:noFill/>
          </a:ln>
        </p:spPr>
      </p:pic>
      <p:sp>
        <p:nvSpPr>
          <p:cNvPr id="838" name="Google Shape;838;p35"/>
          <p:cNvSpPr txBox="1"/>
          <p:nvPr/>
        </p:nvSpPr>
        <p:spPr>
          <a:xfrm>
            <a:off x="273300" y="868850"/>
            <a:ext cx="3970500" cy="4021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GB" sz="1500">
                <a:latin typeface="Roboto" panose="02000000000000000000"/>
                <a:ea typeface="Roboto" panose="02000000000000000000"/>
                <a:cs typeface="Roboto" panose="02000000000000000000"/>
                <a:sym typeface="Roboto" panose="02000000000000000000"/>
              </a:rPr>
              <a:t>Keyloggers can be a valuable tool for parents who want to keep an eye on their children's online activities. By monitoring keystrokes and capturing screenshots, parents can identify potential dangers and protect their kids from cyberbullying, online predators, and other threats.</a:t>
            </a:r>
            <a:endParaRPr sz="1500">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1200"/>
              </a:spcBef>
              <a:spcAft>
                <a:spcPts val="1200"/>
              </a:spcAft>
              <a:buNone/>
            </a:pPr>
            <a:r>
              <a:rPr lang="en-GB" sz="1500">
                <a:latin typeface="Roboto" panose="02000000000000000000"/>
                <a:ea typeface="Roboto" panose="02000000000000000000"/>
                <a:cs typeface="Roboto" panose="02000000000000000000"/>
                <a:sym typeface="Roboto" panose="02000000000000000000"/>
              </a:rPr>
              <a:t>Employers can also benefit from using keyloggers to monitor employee activity. This can help prevent data breaches, ensure compliance with company policies, and increase productivity by identifying areas where employees may need additional training or support.</a:t>
            </a:r>
            <a:endParaRPr sz="15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5015</Words>
  <Application>WPS Presentation</Application>
  <PresentationFormat/>
  <Paragraphs>83</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Viga</vt:lpstr>
      <vt:lpstr>DM Sans</vt:lpstr>
      <vt:lpstr>Times New Roman</vt:lpstr>
      <vt:lpstr>Roboto</vt:lpstr>
      <vt:lpstr>Microsoft YaHei</vt:lpstr>
      <vt:lpstr>Arial Unicode MS</vt:lpstr>
      <vt:lpstr>Cyber Security Business Plan</vt:lpstr>
      <vt:lpstr>PowerPoint 演示文稿</vt:lpstr>
      <vt:lpstr>A Journey into the World of Keyloggers</vt:lpstr>
      <vt:lpstr>PowerPoint 演示文稿</vt:lpstr>
      <vt:lpstr>01</vt:lpstr>
      <vt:lpstr>PowerPoint 演示文稿</vt:lpstr>
      <vt:lpstr>02</vt:lpstr>
      <vt:lpstr>What is a Keylogger?</vt:lpstr>
      <vt:lpstr>03</vt:lpstr>
      <vt:lpstr>PowerPoint 演示文稿</vt:lpstr>
      <vt:lpstr>04</vt:lpstr>
      <vt:lpstr>How to Create a Keylogger?</vt:lpstr>
      <vt:lpstr>05</vt:lpstr>
      <vt:lpstr>PowerPoint 演示文稿</vt:lpstr>
      <vt:lpstr>06</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Kunal</cp:lastModifiedBy>
  <cp:revision>3</cp:revision>
  <dcterms:created xsi:type="dcterms:W3CDTF">2023-07-06T09:15:00Z</dcterms:created>
  <dcterms:modified xsi:type="dcterms:W3CDTF">2023-07-06T09:17:51Z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533307C05E6845F29DA2B4D341F4B419</vt:lpwstr>
  </property>
  <property fmtid="{D5CDD505-2E9C-101B-9397-08002B2CF9AE}" pid="3" name="KSOProductBuildVer">
    <vt:lpwstr>1033-11.2.0.11537</vt:lpwstr>
  </property>
</Properties>
</file>