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64.xml" ContentType="application/vnd.openxmlformats-officedocument.presentationml.tags+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9" r:id="rId4"/>
    <p:sldMasterId id="2147483946" r:id="rId5"/>
    <p:sldMasterId id="2147483974" r:id="rId6"/>
  </p:sldMasterIdLst>
  <p:notesMasterIdLst>
    <p:notesMasterId r:id="rId24"/>
  </p:notesMasterIdLst>
  <p:handoutMasterIdLst>
    <p:handoutMasterId r:id="rId25"/>
  </p:handoutMasterIdLst>
  <p:sldIdLst>
    <p:sldId id="256" r:id="rId7"/>
    <p:sldId id="437" r:id="rId8"/>
    <p:sldId id="257" r:id="rId9"/>
    <p:sldId id="436" r:id="rId10"/>
    <p:sldId id="438" r:id="rId11"/>
    <p:sldId id="439" r:id="rId12"/>
    <p:sldId id="440" r:id="rId13"/>
    <p:sldId id="441" r:id="rId14"/>
    <p:sldId id="442" r:id="rId15"/>
    <p:sldId id="444" r:id="rId16"/>
    <p:sldId id="445" r:id="rId17"/>
    <p:sldId id="446" r:id="rId18"/>
    <p:sldId id="447" r:id="rId19"/>
    <p:sldId id="448" r:id="rId20"/>
    <p:sldId id="449" r:id="rId21"/>
    <p:sldId id="450" r:id="rId22"/>
    <p:sldId id="451" r:id="rId23"/>
  </p:sldIdLst>
  <p:sldSz cx="9144000" cy="6858000" type="screen4x3"/>
  <p:notesSz cx="6896100" cy="10033000"/>
  <p:custDataLst>
    <p:tags r:id="rId26"/>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35" userDrawn="1">
          <p15:clr>
            <a:srgbClr val="A4A3A4"/>
          </p15:clr>
        </p15:guide>
        <p15:guide id="2" orient="horz" pos="1117" userDrawn="1">
          <p15:clr>
            <a:srgbClr val="A4A3A4"/>
          </p15:clr>
        </p15:guide>
        <p15:guide id="3" pos="159" userDrawn="1">
          <p15:clr>
            <a:srgbClr val="A4A3A4"/>
          </p15:clr>
        </p15:guide>
        <p15:guide id="4" pos="5601" userDrawn="1">
          <p15:clr>
            <a:srgbClr val="A4A3A4"/>
          </p15:clr>
        </p15:guide>
        <p15:guide id="5" pos="2880" userDrawn="1">
          <p15:clr>
            <a:srgbClr val="A4A3A4"/>
          </p15:clr>
        </p15:guide>
      </p15:sldGuideLst>
    </p:ext>
    <p:ext uri="{2D200454-40CA-4A62-9FC3-DE9A4176ACB9}">
      <p15:notesGuideLst xmlns:p15="http://schemas.microsoft.com/office/powerpoint/2012/main">
        <p15:guide id="1" orient="horz" pos="3161">
          <p15:clr>
            <a:srgbClr val="A4A3A4"/>
          </p15:clr>
        </p15:guide>
        <p15:guide id="2" pos="217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64D1"/>
    <a:srgbClr val="000000"/>
    <a:srgbClr val="909090"/>
    <a:srgbClr val="263147"/>
    <a:srgbClr val="A2BFAF"/>
    <a:srgbClr val="ACB7B2"/>
    <a:srgbClr val="AF1C63"/>
    <a:srgbClr val="6A9529"/>
    <a:srgbClr val="00A0D6"/>
    <a:srgbClr val="0085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27E66F-1693-4A98-A115-0100C96D0EBC}" v="451" dt="2018-08-03T17:42:28.0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72"/>
      </p:cViewPr>
      <p:guideLst>
        <p:guide orient="horz" pos="935"/>
        <p:guide orient="horz" pos="1117"/>
        <p:guide pos="159"/>
        <p:guide pos="5601"/>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3161"/>
        <p:guide pos="217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1" y="9530339"/>
            <a:ext cx="2988515" cy="501105"/>
          </a:xfrm>
          <a:prstGeom prst="rect">
            <a:avLst/>
          </a:prstGeom>
        </p:spPr>
        <p:txBody>
          <a:bodyPr vert="horz" lIns="89291" tIns="44646" rIns="89291" bIns="44646" rtlCol="0" anchor="b"/>
          <a:lstStyle>
            <a:lvl1pPr algn="l">
              <a:defRPr sz="1200"/>
            </a:lvl1pPr>
          </a:lstStyle>
          <a:p>
            <a:r>
              <a:rPr lang="de-DE" sz="800">
                <a:latin typeface="Arial" pitchFamily="34" charset="0"/>
                <a:cs typeface="Arial" pitchFamily="34" charset="0"/>
              </a:rPr>
              <a:t>GLOBAL TEMPLATE_3.PPTX</a:t>
            </a:r>
          </a:p>
        </p:txBody>
      </p:sp>
      <p:sp>
        <p:nvSpPr>
          <p:cNvPr id="5" name="Slide Number Placeholder 4"/>
          <p:cNvSpPr>
            <a:spLocks noGrp="1"/>
          </p:cNvSpPr>
          <p:nvPr>
            <p:ph type="sldNum" sz="quarter" idx="3"/>
          </p:nvPr>
        </p:nvSpPr>
        <p:spPr>
          <a:xfrm>
            <a:off x="3906044" y="9530339"/>
            <a:ext cx="2988515" cy="501105"/>
          </a:xfrm>
          <a:prstGeom prst="rect">
            <a:avLst/>
          </a:prstGeom>
        </p:spPr>
        <p:txBody>
          <a:bodyPr vert="horz" lIns="89291" tIns="44646" rIns="89291" bIns="44646"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a:latin typeface="Arial" pitchFamily="34" charset="0"/>
              <a:cs typeface="Arial" pitchFamily="34" charset="0"/>
            </a:endParaRPr>
          </a:p>
        </p:txBody>
      </p:sp>
    </p:spTree>
    <p:extLst>
      <p:ext uri="{BB962C8B-B14F-4D97-AF65-F5344CB8AC3E}">
        <p14:creationId xmlns:p14="http://schemas.microsoft.com/office/powerpoint/2010/main" val="10131284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8310" cy="501651"/>
          </a:xfrm>
          <a:prstGeom prst="rect">
            <a:avLst/>
          </a:prstGeom>
        </p:spPr>
        <p:txBody>
          <a:bodyPr vert="horz" lIns="96721" tIns="48361" rIns="96721" bIns="48361" rtlCol="0"/>
          <a:lstStyle>
            <a:lvl1pPr algn="l">
              <a:defRPr sz="1200"/>
            </a:lvl1pPr>
          </a:lstStyle>
          <a:p>
            <a:endParaRPr lang="en-US"/>
          </a:p>
        </p:txBody>
      </p:sp>
      <p:sp>
        <p:nvSpPr>
          <p:cNvPr id="3" name="Date Placeholder 2"/>
          <p:cNvSpPr>
            <a:spLocks noGrp="1"/>
          </p:cNvSpPr>
          <p:nvPr>
            <p:ph type="dt" idx="1"/>
          </p:nvPr>
        </p:nvSpPr>
        <p:spPr>
          <a:xfrm>
            <a:off x="3906195" y="1"/>
            <a:ext cx="2988310" cy="501651"/>
          </a:xfrm>
          <a:prstGeom prst="rect">
            <a:avLst/>
          </a:prstGeom>
        </p:spPr>
        <p:txBody>
          <a:bodyPr vert="horz" lIns="96721" tIns="48361" rIns="96721" bIns="48361" rtlCol="0"/>
          <a:lstStyle>
            <a:lvl1pPr algn="r">
              <a:defRPr sz="1200"/>
            </a:lvl1pPr>
          </a:lstStyle>
          <a:p>
            <a:fld id="{2FB4FF29-EE9A-4D47-9F1A-289A80693C0F}" type="datetimeFigureOut">
              <a:rPr lang="en-US" smtClean="0"/>
              <a:pPr/>
              <a:t>9/7/2018</a:t>
            </a:fld>
            <a:endParaRPr lang="en-US"/>
          </a:p>
        </p:txBody>
      </p:sp>
      <p:sp>
        <p:nvSpPr>
          <p:cNvPr id="4" name="Slide Image Placeholder 3"/>
          <p:cNvSpPr>
            <a:spLocks noGrp="1" noRot="1" noChangeAspect="1"/>
          </p:cNvSpPr>
          <p:nvPr>
            <p:ph type="sldImg" idx="2"/>
          </p:nvPr>
        </p:nvSpPr>
        <p:spPr>
          <a:xfrm>
            <a:off x="941388" y="754063"/>
            <a:ext cx="5013325" cy="3760787"/>
          </a:xfrm>
          <a:prstGeom prst="rect">
            <a:avLst/>
          </a:prstGeom>
          <a:noFill/>
          <a:ln w="12700">
            <a:solidFill>
              <a:prstClr val="black"/>
            </a:solidFill>
          </a:ln>
        </p:spPr>
        <p:txBody>
          <a:bodyPr vert="horz" lIns="96721" tIns="48361" rIns="96721" bIns="48361" rtlCol="0" anchor="ctr"/>
          <a:lstStyle/>
          <a:p>
            <a:endParaRPr lang="de-DE"/>
          </a:p>
        </p:txBody>
      </p:sp>
      <p:sp>
        <p:nvSpPr>
          <p:cNvPr id="5" name="Notes Placeholder 4"/>
          <p:cNvSpPr>
            <a:spLocks noGrp="1"/>
          </p:cNvSpPr>
          <p:nvPr>
            <p:ph type="body" sz="quarter" idx="3"/>
          </p:nvPr>
        </p:nvSpPr>
        <p:spPr>
          <a:xfrm>
            <a:off x="689611" y="4765676"/>
            <a:ext cx="5516880" cy="4514851"/>
          </a:xfrm>
          <a:prstGeom prst="rect">
            <a:avLst/>
          </a:prstGeom>
        </p:spPr>
        <p:txBody>
          <a:bodyPr vert="horz" lIns="96721" tIns="48361" rIns="96721" bIns="4836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29610"/>
            <a:ext cx="2988310" cy="501651"/>
          </a:xfrm>
          <a:prstGeom prst="rect">
            <a:avLst/>
          </a:prstGeom>
        </p:spPr>
        <p:txBody>
          <a:bodyPr vert="horz" lIns="96721" tIns="48361" rIns="96721" bIns="48361" rtlCol="0" anchor="b"/>
          <a:lstStyle>
            <a:lvl1pPr algn="l">
              <a:defRPr sz="800"/>
            </a:lvl1pPr>
          </a:lstStyle>
          <a:p>
            <a:r>
              <a:rPr lang="en-US"/>
              <a:t>GLOBAL TEMPLATE_3.PPTX</a:t>
            </a:r>
          </a:p>
        </p:txBody>
      </p:sp>
      <p:sp>
        <p:nvSpPr>
          <p:cNvPr id="7" name="Slide Number Placeholder 6"/>
          <p:cNvSpPr>
            <a:spLocks noGrp="1"/>
          </p:cNvSpPr>
          <p:nvPr>
            <p:ph type="sldNum" sz="quarter" idx="5"/>
          </p:nvPr>
        </p:nvSpPr>
        <p:spPr>
          <a:xfrm>
            <a:off x="3906195" y="9529610"/>
            <a:ext cx="2988310" cy="501651"/>
          </a:xfrm>
          <a:prstGeom prst="rect">
            <a:avLst/>
          </a:prstGeom>
        </p:spPr>
        <p:txBody>
          <a:bodyPr vert="horz" lIns="96721" tIns="48361" rIns="96721" bIns="48361" rtlCol="0" anchor="b"/>
          <a:lstStyle>
            <a:lvl1pPr algn="r">
              <a:defRPr sz="800"/>
            </a:lvl1pPr>
          </a:lstStyle>
          <a:p>
            <a:fld id="{71E7D22E-2FCF-4181-8686-08BDCDF94062}" type="slidenum">
              <a:rPr lang="en-US" smtClean="0"/>
              <a:pPr/>
              <a:t>‹#›</a:t>
            </a:fld>
            <a:endParaRPr lang="en-US"/>
          </a:p>
        </p:txBody>
      </p:sp>
    </p:spTree>
    <p:extLst>
      <p:ext uri="{BB962C8B-B14F-4D97-AF65-F5344CB8AC3E}">
        <p14:creationId xmlns:p14="http://schemas.microsoft.com/office/powerpoint/2010/main" val="3504299263"/>
      </p:ext>
    </p:extLst>
  </p:cSld>
  <p:clrMap bg1="lt1" tx1="dk1" bg2="lt2" tx2="dk2" accent1="accent1" accent2="accent2" accent3="accent3" accent4="accent4" accent5="accent5" accent6="accent6" hlink="hlink" folHlink="folHlink"/>
  <p:notesStyle>
    <a:lvl1pPr marL="0" algn="l" defTabSz="914342" rtl="0" eaLnBrk="1" latinLnBrk="0" hangingPunct="1">
      <a:lnSpc>
        <a:spcPct val="90000"/>
      </a:lnSpc>
      <a:spcAft>
        <a:spcPts val="400"/>
      </a:spcAft>
      <a:defRPr sz="1200" kern="1200">
        <a:solidFill>
          <a:schemeClr val="tx1"/>
        </a:solidFill>
        <a:latin typeface="+mn-lt"/>
        <a:ea typeface="+mn-ea"/>
        <a:cs typeface="+mn-cs"/>
      </a:defRPr>
    </a:lvl1pPr>
    <a:lvl2pPr marL="177800" indent="-177800" algn="l" defTabSz="914342" rtl="0" eaLnBrk="1" latinLnBrk="0" hangingPunct="1">
      <a:lnSpc>
        <a:spcPct val="90000"/>
      </a:lnSpc>
      <a:spcAft>
        <a:spcPts val="400"/>
      </a:spcAft>
      <a:buClr>
        <a:schemeClr val="tx2"/>
      </a:buClr>
      <a:buFont typeface="Wingdings" pitchFamily="2" charset="2"/>
      <a:buChar char="§"/>
      <a:defRPr sz="1200" kern="1200">
        <a:solidFill>
          <a:schemeClr val="tx1"/>
        </a:solidFill>
        <a:latin typeface="+mn-lt"/>
        <a:ea typeface="+mn-ea"/>
        <a:cs typeface="+mn-cs"/>
      </a:defRPr>
    </a:lvl2pPr>
    <a:lvl3pPr marL="361950" indent="-184150" algn="l" defTabSz="914342" rtl="0" eaLnBrk="1" latinLnBrk="0" hangingPunct="1">
      <a:lnSpc>
        <a:spcPct val="90000"/>
      </a:lnSpc>
      <a:spcAft>
        <a:spcPts val="400"/>
      </a:spcAft>
      <a:buClr>
        <a:schemeClr val="tx2"/>
      </a:buClr>
      <a:buFont typeface="Arial" pitchFamily="34" charset="0"/>
      <a:buChar char="•"/>
      <a:defRPr sz="1200" kern="1200">
        <a:solidFill>
          <a:schemeClr val="tx1"/>
        </a:solidFill>
        <a:latin typeface="+mn-lt"/>
        <a:ea typeface="+mn-ea"/>
        <a:cs typeface="+mn-cs"/>
      </a:defRPr>
    </a:lvl3pPr>
    <a:lvl4pPr marL="539750" indent="-177800" algn="l" defTabSz="914342" rtl="0" eaLnBrk="1" latinLnBrk="0" hangingPunct="1">
      <a:lnSpc>
        <a:spcPct val="90000"/>
      </a:lnSpc>
      <a:spcAft>
        <a:spcPts val="400"/>
      </a:spcAft>
      <a:buClr>
        <a:schemeClr val="tx2"/>
      </a:buClr>
      <a:buFont typeface="Symbol" pitchFamily="18" charset="2"/>
      <a:buChar char="-"/>
      <a:defRPr sz="1200" kern="1200">
        <a:solidFill>
          <a:schemeClr val="tx1"/>
        </a:solidFill>
        <a:latin typeface="+mn-lt"/>
        <a:ea typeface="+mn-ea"/>
        <a:cs typeface="+mn-cs"/>
      </a:defRPr>
    </a:lvl4pPr>
    <a:lvl5pPr marL="717550" indent="-177800" algn="l" defTabSz="914342" rtl="0" eaLnBrk="1" latinLnBrk="0" hangingPunct="1">
      <a:lnSpc>
        <a:spcPct val="90000"/>
      </a:lnSpc>
      <a:spcAft>
        <a:spcPts val="400"/>
      </a:spcAft>
      <a:buClr>
        <a:schemeClr val="tx2"/>
      </a:buClr>
      <a:buFont typeface="Symbol" pitchFamily="18" charset="2"/>
      <a:buChar char="-"/>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1388" y="754063"/>
            <a:ext cx="5013325" cy="3760787"/>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87710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7.xml"/><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image" Target="../media/image9.png"/><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tags" Target="../tags/tag15.xml"/><Relationship Id="rId11" Type="http://schemas.openxmlformats.org/officeDocument/2006/relationships/image" Target="../media/image1.emf"/><Relationship Id="rId5" Type="http://schemas.openxmlformats.org/officeDocument/2006/relationships/tags" Target="../tags/tag14.xml"/><Relationship Id="rId10" Type="http://schemas.openxmlformats.org/officeDocument/2006/relationships/oleObject" Target="../embeddings/oleObject2.bin"/><Relationship Id="rId4" Type="http://schemas.openxmlformats.org/officeDocument/2006/relationships/tags" Target="../tags/tag13.xml"/><Relationship Id="rId9"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50.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54.xml"/><Relationship Id="rId7" Type="http://schemas.openxmlformats.org/officeDocument/2006/relationships/image" Target="../media/image1.emf"/><Relationship Id="rId2" Type="http://schemas.openxmlformats.org/officeDocument/2006/relationships/tags" Target="../tags/tag53.xml"/><Relationship Id="rId1" Type="http://schemas.openxmlformats.org/officeDocument/2006/relationships/vmlDrawing" Target="../drawings/vmlDrawing15.vml"/><Relationship Id="rId6" Type="http://schemas.openxmlformats.org/officeDocument/2006/relationships/oleObject" Target="../embeddings/oleObject15.bin"/><Relationship Id="rId5" Type="http://schemas.openxmlformats.org/officeDocument/2006/relationships/slideMaster" Target="../slideMasters/slideMaster3.xml"/><Relationship Id="rId4" Type="http://schemas.openxmlformats.org/officeDocument/2006/relationships/tags" Target="../tags/tag55.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57.xml"/><Relationship Id="rId7" Type="http://schemas.openxmlformats.org/officeDocument/2006/relationships/image" Target="../media/image1.emf"/><Relationship Id="rId2" Type="http://schemas.openxmlformats.org/officeDocument/2006/relationships/tags" Target="../tags/tag56.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slideMaster" Target="../slideMasters/slideMaster3.xml"/><Relationship Id="rId4" Type="http://schemas.openxmlformats.org/officeDocument/2006/relationships/tags" Target="../tags/tag58.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62.xml"/><Relationship Id="rId7" Type="http://schemas.openxmlformats.org/officeDocument/2006/relationships/image" Target="../media/image11.jpeg"/><Relationship Id="rId2" Type="http://schemas.openxmlformats.org/officeDocument/2006/relationships/tags" Target="../tags/tag61.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63.xml"/><Relationship Id="rId1" Type="http://schemas.openxmlformats.org/officeDocument/2006/relationships/vmlDrawing" Target="../drawings/vmlDrawing19.vml"/><Relationship Id="rId5" Type="http://schemas.openxmlformats.org/officeDocument/2006/relationships/image" Target="../media/image1.emf"/><Relationship Id="rId4" Type="http://schemas.openxmlformats.org/officeDocument/2006/relationships/oleObject" Target="../embeddings/oleObject19.bin"/></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9.xml"/><Relationship Id="rId7" Type="http://schemas.openxmlformats.org/officeDocument/2006/relationships/oleObject" Target="../embeddings/oleObject3.bin"/><Relationship Id="rId2" Type="http://schemas.openxmlformats.org/officeDocument/2006/relationships/tags" Target="../tags/tag18.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 Id="rId9"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8.xml"/><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image" Target="../media/image9.png"/><Relationship Id="rId2" Type="http://schemas.openxmlformats.org/officeDocument/2006/relationships/tags" Target="../tags/tag22.xml"/><Relationship Id="rId1" Type="http://schemas.openxmlformats.org/officeDocument/2006/relationships/vmlDrawing" Target="../drawings/vmlDrawing4.vml"/><Relationship Id="rId6" Type="http://schemas.openxmlformats.org/officeDocument/2006/relationships/tags" Target="../tags/tag26.xml"/><Relationship Id="rId11" Type="http://schemas.openxmlformats.org/officeDocument/2006/relationships/image" Target="../media/image1.emf"/><Relationship Id="rId5" Type="http://schemas.openxmlformats.org/officeDocument/2006/relationships/tags" Target="../tags/tag25.xml"/><Relationship Id="rId10" Type="http://schemas.openxmlformats.org/officeDocument/2006/relationships/oleObject" Target="../embeddings/oleObject4.bin"/><Relationship Id="rId4" Type="http://schemas.openxmlformats.org/officeDocument/2006/relationships/tags" Target="../tags/tag24.xml"/><Relationship Id="rId9"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0.xml"/><Relationship Id="rId7" Type="http://schemas.openxmlformats.org/officeDocument/2006/relationships/oleObject" Target="../embeddings/oleObject5.bin"/><Relationship Id="rId2" Type="http://schemas.openxmlformats.org/officeDocument/2006/relationships/tags" Target="../tags/tag29.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7.xml"/><Relationship Id="rId7" Type="http://schemas.openxmlformats.org/officeDocument/2006/relationships/oleObject" Target="../embeddings/oleObject8.bin"/><Relationship Id="rId2" Type="http://schemas.openxmlformats.org/officeDocument/2006/relationships/tags" Target="../tags/tag36.xml"/><Relationship Id="rId1" Type="http://schemas.openxmlformats.org/officeDocument/2006/relationships/vmlDrawing" Target="../drawings/vmlDrawing8.vml"/><Relationship Id="rId6" Type="http://schemas.openxmlformats.org/officeDocument/2006/relationships/slideMaster" Target="../slideMasters/slideMaster2.xml"/><Relationship Id="rId5" Type="http://schemas.openxmlformats.org/officeDocument/2006/relationships/tags" Target="../tags/tag39.xml"/><Relationship Id="rId4" Type="http://schemas.openxmlformats.org/officeDocument/2006/relationships/tags" Target="../tags/tag38.xml"/><Relationship Id="rId9"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1.xml"/><Relationship Id="rId7" Type="http://schemas.openxmlformats.org/officeDocument/2006/relationships/oleObject" Target="../embeddings/oleObject9.bin"/><Relationship Id="rId2" Type="http://schemas.openxmlformats.org/officeDocument/2006/relationships/tags" Target="../tags/tag40.xml"/><Relationship Id="rId1" Type="http://schemas.openxmlformats.org/officeDocument/2006/relationships/vmlDrawing" Target="../drawings/vmlDrawing9.vml"/><Relationship Id="rId6" Type="http://schemas.openxmlformats.org/officeDocument/2006/relationships/image" Target="../media/image10.jpeg"/><Relationship Id="rId5" Type="http://schemas.openxmlformats.org/officeDocument/2006/relationships/slideMaster" Target="../slideMasters/slideMaster2.xml"/><Relationship Id="rId4" Type="http://schemas.openxmlformats.org/officeDocument/2006/relationships/tags" Target="../tags/tag42.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46.xml"/><Relationship Id="rId7" Type="http://schemas.openxmlformats.org/officeDocument/2006/relationships/image" Target="../media/image1.emf"/><Relationship Id="rId2" Type="http://schemas.openxmlformats.org/officeDocument/2006/relationships/tags" Target="../tags/tag45.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3.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1.emf"/><Relationship Id="rId2" Type="http://schemas.openxmlformats.org/officeDocument/2006/relationships/tags" Target="../tags/tag48.xml"/><Relationship Id="rId1" Type="http://schemas.openxmlformats.org/officeDocument/2006/relationships/vmlDrawing" Target="../drawings/vmlDrawing12.vml"/><Relationship Id="rId6" Type="http://schemas.openxmlformats.org/officeDocument/2006/relationships/oleObject" Target="../embeddings/oleObject12.bin"/><Relationship Id="rId5" Type="http://schemas.openxmlformats.org/officeDocument/2006/relationships/image" Target="../media/image13.jpeg"/><Relationship Id="rId4"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losing 1 german">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055" name="think-cell Slide" r:id="rId10" imgW="360" imgH="360" progId="">
                  <p:embed/>
                </p:oleObj>
              </mc:Choice>
              <mc:Fallback>
                <p:oleObj name="think-cell Slide" r:id="rId10" imgW="360" imgH="360" progId="">
                  <p:embed/>
                  <p:pic>
                    <p:nvPicPr>
                      <p:cNvPr id="337" name="Object 336" hidden="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351"/>
          <p:cNvGrpSpPr/>
          <p:nvPr userDrawn="1">
            <p:custDataLst>
              <p:tags r:id="rId3"/>
            </p:custDataLst>
          </p:nvPr>
        </p:nvGrpSpPr>
        <p:grpSpPr>
          <a:xfrm>
            <a:off x="5337165" y="3258545"/>
            <a:ext cx="3416820" cy="2118522"/>
            <a:chOff x="5511798" y="3584333"/>
            <a:chExt cx="4818106" cy="2816468"/>
          </a:xfrm>
        </p:grpSpPr>
        <p:grpSp>
          <p:nvGrpSpPr>
            <p:cNvPr id="3" name="Group 54"/>
            <p:cNvGrpSpPr/>
            <p:nvPr userDrawn="1">
              <p:custDataLst>
                <p:tags r:id="rId7"/>
              </p:custDataLst>
            </p:nvPr>
          </p:nvGrpSpPr>
          <p:grpSpPr>
            <a:xfrm>
              <a:off x="5511798" y="3584333"/>
              <a:ext cx="4818106" cy="2816468"/>
              <a:chOff x="-6346822" y="2366960"/>
              <a:chExt cx="5613397" cy="3281360"/>
            </a:xfrm>
          </p:grpSpPr>
          <p:grpSp>
            <p:nvGrpSpPr>
              <p:cNvPr id="4"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1754"/>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754"/>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754"/>
              </a:p>
            </p:txBody>
          </p:sp>
        </p:grpSp>
        <p:grpSp>
          <p:nvGrpSpPr>
            <p:cNvPr id="5" name="Group 21"/>
            <p:cNvGrpSpPr/>
            <p:nvPr userDrawn="1">
              <p:custDataLst>
                <p:tags r:id="rId8"/>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sp>
        <p:nvSpPr>
          <p:cNvPr id="335" name="Rectangle 9"/>
          <p:cNvSpPr>
            <a:spLocks noChangeArrowheads="1"/>
          </p:cNvSpPr>
          <p:nvPr userDrawn="1">
            <p:custDataLst>
              <p:tags r:id="rId4"/>
            </p:custDataLst>
          </p:nvPr>
        </p:nvSpPr>
        <p:spPr bwMode="gray">
          <a:xfrm>
            <a:off x="1031966" y="3617150"/>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32308" tIns="47032" rIns="199385" bIns="132923" rtlCol="0" anchor="b"/>
          <a:lstStyle/>
          <a:p>
            <a:pPr marL="0" marR="0" indent="0" algn="just" defTabSz="962762" rtl="0" eaLnBrk="1" fontAlgn="auto" latinLnBrk="0" hangingPunct="1">
              <a:lnSpc>
                <a:spcPct val="100000"/>
              </a:lnSpc>
              <a:spcBef>
                <a:spcPts val="0"/>
              </a:spcBef>
              <a:spcAft>
                <a:spcPts val="554"/>
              </a:spcAft>
              <a:buClrTx/>
              <a:buSzTx/>
              <a:buFontTx/>
              <a:buNone/>
              <a:tabLst/>
              <a:defRPr/>
            </a:pPr>
            <a:r>
              <a:rPr lang="en-US" sz="1662" b="1" err="1">
                <a:solidFill>
                  <a:schemeClr val="bg1"/>
                </a:solidFill>
                <a:latin typeface="Arial"/>
                <a:cs typeface="Arial"/>
              </a:rPr>
              <a:t>Über</a:t>
            </a:r>
            <a:r>
              <a:rPr lang="en-US" sz="1662" b="1">
                <a:solidFill>
                  <a:schemeClr val="bg1"/>
                </a:solidFill>
                <a:latin typeface="Arial"/>
                <a:cs typeface="Arial"/>
              </a:rPr>
              <a:t> </a:t>
            </a:r>
            <a:r>
              <a:rPr lang="en-US" sz="1662" b="1" err="1">
                <a:solidFill>
                  <a:schemeClr val="bg1"/>
                </a:solidFill>
                <a:latin typeface="Arial"/>
                <a:cs typeface="Arial"/>
              </a:rPr>
              <a:t>Capgemini</a:t>
            </a:r>
            <a:endParaRPr lang="en-US" sz="923">
              <a:solidFill>
                <a:schemeClr val="bg1"/>
              </a:solidFill>
              <a:latin typeface="Arial" pitchFamily="34" charset="0"/>
              <a:cs typeface="Arial" pitchFamily="34" charset="0"/>
            </a:endParaRPr>
          </a:p>
          <a:p>
            <a:pPr marL="0" indent="0" algn="just">
              <a:spcAft>
                <a:spcPts val="554"/>
              </a:spcAft>
            </a:pPr>
            <a:r>
              <a:rPr lang="de-DE" sz="923">
                <a:solidFill>
                  <a:schemeClr val="bg1"/>
                </a:solidFill>
                <a:latin typeface="Arial" pitchFamily="34" charset="0"/>
                <a:cs typeface="Arial" pitchFamily="34" charset="0"/>
              </a:rPr>
              <a:t>Mit mehr als 140.000 Mitarbeitern in über 40 Ländern ist Capgemini einer der weltweit führenden Anbieter von Management- und IT-Beratung, Technologie-Services sowie Outsourcing-Dienstleistungen. Im Jahr 2013 betrug der Umsatz der Capgemini-Gruppe 10,1 Milliarden Euro. </a:t>
            </a:r>
          </a:p>
          <a:p>
            <a:pPr marL="0" indent="0" algn="just">
              <a:spcAft>
                <a:spcPts val="554"/>
              </a:spcAft>
            </a:pPr>
            <a:r>
              <a:rPr lang="de-DE" sz="923">
                <a:solidFill>
                  <a:schemeClr val="bg1"/>
                </a:solidFill>
                <a:latin typeface="Arial" pitchFamily="34" charset="0"/>
                <a:cs typeface="Arial" pitchFamily="34" charset="0"/>
              </a:rPr>
              <a:t>Gemeinsam mit seinen Kunden erstellt Capgemini Geschäfts- wie auch Technologielösungen, die passgenau auf die individuellen Anforderungen zugeschnitten sind. Auf der Grundlage seines weltweiten Liefermodells </a:t>
            </a:r>
            <a:r>
              <a:rPr lang="de-DE" sz="923" err="1">
                <a:solidFill>
                  <a:schemeClr val="bg1"/>
                </a:solidFill>
                <a:latin typeface="Arial" pitchFamily="34" charset="0"/>
                <a:cs typeface="Arial" pitchFamily="34" charset="0"/>
              </a:rPr>
              <a:t>Rightshore</a:t>
            </a:r>
            <a:r>
              <a:rPr lang="de-DE" sz="923" baseline="30000">
                <a:solidFill>
                  <a:schemeClr val="bg1"/>
                </a:solidFill>
                <a:latin typeface="Arial" pitchFamily="34" charset="0"/>
                <a:cs typeface="Arial" pitchFamily="34" charset="0"/>
              </a:rPr>
              <a:t>®</a:t>
            </a:r>
            <a:r>
              <a:rPr lang="de-DE" sz="923">
                <a:solidFill>
                  <a:schemeClr val="bg1"/>
                </a:solidFill>
                <a:latin typeface="Arial" pitchFamily="34" charset="0"/>
                <a:cs typeface="Arial" pitchFamily="34" charset="0"/>
              </a:rPr>
              <a:t> zeichnet sich </a:t>
            </a:r>
            <a:r>
              <a:rPr lang="de-DE" sz="923" err="1">
                <a:solidFill>
                  <a:schemeClr val="bg1"/>
                </a:solidFill>
                <a:latin typeface="Arial" pitchFamily="34" charset="0"/>
                <a:cs typeface="Arial" pitchFamily="34" charset="0"/>
              </a:rPr>
              <a:t>Capgemini</a:t>
            </a:r>
            <a:r>
              <a:rPr lang="de-DE" sz="923">
                <a:solidFill>
                  <a:schemeClr val="bg1"/>
                </a:solidFill>
                <a:latin typeface="Arial" pitchFamily="34" charset="0"/>
                <a:cs typeface="Arial" pitchFamily="34" charset="0"/>
              </a:rPr>
              <a:t> als multinationale Organisation durch seine besondere Art der Zusammenarbeit aus – die Collaborative Business </a:t>
            </a:r>
            <a:r>
              <a:rPr lang="de-DE" sz="923" err="1">
                <a:solidFill>
                  <a:schemeClr val="bg1"/>
                </a:solidFill>
                <a:latin typeface="Arial" pitchFamily="34" charset="0"/>
                <a:cs typeface="Arial" pitchFamily="34" charset="0"/>
              </a:rPr>
              <a:t>Experience</a:t>
            </a:r>
            <a:r>
              <a:rPr lang="de-DE" sz="923" baseline="30000" err="1">
                <a:solidFill>
                  <a:schemeClr val="bg1"/>
                </a:solidFill>
                <a:latin typeface="Arial" pitchFamily="34" charset="0"/>
                <a:cs typeface="Arial" pitchFamily="34" charset="0"/>
              </a:rPr>
              <a:t>TM</a:t>
            </a:r>
            <a:r>
              <a:rPr lang="de-DE" sz="923" baseline="0">
                <a:solidFill>
                  <a:schemeClr val="bg1"/>
                </a:solidFill>
                <a:latin typeface="Arial" pitchFamily="34" charset="0"/>
                <a:cs typeface="Arial" pitchFamily="34" charset="0"/>
              </a:rPr>
              <a:t>.</a:t>
            </a:r>
          </a:p>
          <a:p>
            <a:pPr marL="0" indent="0" algn="just">
              <a:spcAft>
                <a:spcPts val="554"/>
              </a:spcAft>
            </a:pPr>
            <a:r>
              <a:rPr lang="de-DE" sz="923">
                <a:solidFill>
                  <a:schemeClr val="bg1"/>
                </a:solidFill>
                <a:latin typeface="Arial" pitchFamily="34" charset="0"/>
                <a:cs typeface="Arial" pitchFamily="34" charset="0"/>
              </a:rPr>
              <a:t> </a:t>
            </a:r>
            <a:r>
              <a:rPr lang="en-US" sz="831" i="1" err="1">
                <a:solidFill>
                  <a:schemeClr val="bg1"/>
                </a:solidFill>
                <a:latin typeface="Arial" pitchFamily="34" charset="0"/>
                <a:cs typeface="Arial" pitchFamily="34" charset="0"/>
              </a:rPr>
              <a:t>Rightshore</a:t>
            </a:r>
            <a:r>
              <a:rPr lang="en-US" sz="831" i="1" baseline="30000">
                <a:solidFill>
                  <a:schemeClr val="bg1"/>
                </a:solidFill>
                <a:latin typeface="Arial" pitchFamily="34" charset="0"/>
                <a:cs typeface="Arial" pitchFamily="34" charset="0"/>
              </a:rPr>
              <a:t>®</a:t>
            </a:r>
            <a:r>
              <a:rPr lang="en-US" sz="831" i="1">
                <a:solidFill>
                  <a:schemeClr val="bg1"/>
                </a:solidFill>
                <a:latin typeface="Arial" pitchFamily="34" charset="0"/>
                <a:cs typeface="Arial" pitchFamily="34" charset="0"/>
              </a:rPr>
              <a:t> </a:t>
            </a:r>
            <a:r>
              <a:rPr lang="de-DE" sz="831" i="1">
                <a:solidFill>
                  <a:schemeClr val="bg1"/>
                </a:solidFill>
                <a:latin typeface="Arial" pitchFamily="34" charset="0"/>
                <a:cs typeface="Arial" pitchFamily="34" charset="0"/>
              </a:rPr>
              <a:t>ist eine eingetragene Marke von </a:t>
            </a:r>
            <a:r>
              <a:rPr lang="de-DE" sz="831" i="1" err="1">
                <a:solidFill>
                  <a:schemeClr val="bg1"/>
                </a:solidFill>
                <a:latin typeface="Arial" pitchFamily="34" charset="0"/>
                <a:cs typeface="Arial" pitchFamily="34" charset="0"/>
              </a:rPr>
              <a:t>Capgemini</a:t>
            </a:r>
            <a:endParaRPr lang="en-US" sz="831" b="1" kern="0" noProof="1">
              <a:solidFill>
                <a:schemeClr val="bg1"/>
              </a:solidFill>
              <a:latin typeface="Arial" pitchFamily="34" charset="0"/>
              <a:cs typeface="Arial" pitchFamily="34" charset="0"/>
            </a:endParaRPr>
          </a:p>
        </p:txBody>
      </p:sp>
      <p:pic>
        <p:nvPicPr>
          <p:cNvPr id="338" name="Image 337"/>
          <p:cNvPicPr>
            <a:picLocks noChangeAspect="1"/>
          </p:cNvPicPr>
          <p:nvPr userDrawn="1"/>
        </p:nvPicPr>
        <p:blipFill>
          <a:blip r:embed="rId12" cstate="print"/>
          <a:stretch>
            <a:fillRect/>
          </a:stretch>
        </p:blipFill>
        <p:spPr>
          <a:xfrm>
            <a:off x="800977" y="3468294"/>
            <a:ext cx="479605" cy="522508"/>
          </a:xfrm>
          <a:prstGeom prst="rect">
            <a:avLst/>
          </a:prstGeom>
        </p:spPr>
      </p:pic>
      <p:sp>
        <p:nvSpPr>
          <p:cNvPr id="336" name="Rectangle 335"/>
          <p:cNvSpPr/>
          <p:nvPr userDrawn="1">
            <p:custDataLst>
              <p:tags r:id="rId5"/>
            </p:custDataLst>
          </p:nvPr>
        </p:nvSpPr>
        <p:spPr>
          <a:xfrm>
            <a:off x="5099001" y="6403914"/>
            <a:ext cx="4045000" cy="265536"/>
          </a:xfrm>
          <a:prstGeom prst="rect">
            <a:avLst/>
          </a:prstGeom>
        </p:spPr>
        <p:txBody>
          <a:bodyPr wrap="square" lIns="30516" tIns="30516" rIns="305158" bIns="30516" anchor="b" anchorCtr="0">
            <a:spAutoFit/>
          </a:bodyPr>
          <a:lstStyle/>
          <a:p>
            <a:pPr algn="r"/>
            <a:r>
              <a:rPr lang="de-DE" sz="646" noProof="0">
                <a:solidFill>
                  <a:schemeClr val="bg1"/>
                </a:solidFill>
                <a:latin typeface="Arial"/>
                <a:cs typeface="Arial"/>
              </a:rPr>
              <a:t>Die in der Präsentation</a:t>
            </a:r>
            <a:r>
              <a:rPr lang="de-DE" sz="646" baseline="0" noProof="0">
                <a:solidFill>
                  <a:schemeClr val="bg1"/>
                </a:solidFill>
                <a:latin typeface="Arial"/>
                <a:cs typeface="Arial"/>
              </a:rPr>
              <a:t> enthaltenen Informationen sind Eigentum.</a:t>
            </a:r>
            <a:br>
              <a:rPr lang="de-DE" sz="646" baseline="0" noProof="0">
                <a:solidFill>
                  <a:schemeClr val="bg1"/>
                </a:solidFill>
                <a:latin typeface="Arial"/>
                <a:cs typeface="Arial"/>
              </a:rPr>
            </a:br>
            <a:r>
              <a:rPr lang="de-DE" sz="646" baseline="0" noProof="0">
                <a:solidFill>
                  <a:schemeClr val="bg1"/>
                </a:solidFill>
                <a:latin typeface="Arial"/>
                <a:cs typeface="Arial"/>
              </a:rPr>
              <a:t>Copyright © 2015 Capgemini. Alle Rechte vorbehalten.</a:t>
            </a:r>
            <a:endParaRPr lang="de-DE" sz="646" noProof="0">
              <a:solidFill>
                <a:schemeClr val="bg1"/>
              </a:solidFill>
              <a:latin typeface="Arial"/>
              <a:cs typeface="Arial"/>
            </a:endParaRPr>
          </a:p>
        </p:txBody>
      </p:sp>
      <p:sp>
        <p:nvSpPr>
          <p:cNvPr id="339" name="Rectangle 338"/>
          <p:cNvSpPr/>
          <p:nvPr userDrawn="1">
            <p:custDataLst>
              <p:tags r:id="rId6"/>
            </p:custDataLst>
          </p:nvPr>
        </p:nvSpPr>
        <p:spPr>
          <a:xfrm>
            <a:off x="6103454" y="5487253"/>
            <a:ext cx="3040546" cy="351163"/>
          </a:xfrm>
          <a:prstGeom prst="rect">
            <a:avLst/>
          </a:prstGeom>
        </p:spPr>
        <p:txBody>
          <a:bodyPr wrap="none" lIns="33231" tIns="33231" rIns="332308" bIns="33231" anchor="b" anchorCtr="0">
            <a:spAutoFit/>
          </a:bodyPr>
          <a:lstStyle/>
          <a:p>
            <a:pPr algn="r"/>
            <a:r>
              <a:rPr lang="en-US" sz="1846" b="1">
                <a:solidFill>
                  <a:schemeClr val="bg1"/>
                </a:solidFill>
                <a:latin typeface="Arial" pitchFamily="34" charset="0"/>
                <a:cs typeface="Arial" pitchFamily="34" charset="0"/>
              </a:rPr>
              <a:t>www.de.capgemini.com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able of Content-Agenda no photo">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319" name="think-cell Slide" r:id="rId4" imgW="360" imgH="360" progId="">
                  <p:embed/>
                </p:oleObj>
              </mc:Choice>
              <mc:Fallback>
                <p:oleObj name="think-cell Slide" r:id="rId4" imgW="360" imgH="360" progId="">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4343"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9" name="Content Placeholder 8"/>
          <p:cNvSpPr>
            <a:spLocks noGrp="1"/>
          </p:cNvSpPr>
          <p:nvPr>
            <p:ph sz="quarter" idx="13"/>
          </p:nvPr>
        </p:nvSpPr>
        <p:spPr>
          <a:xfrm>
            <a:off x="252046" y="1501978"/>
            <a:ext cx="8639908" cy="4636539"/>
          </a:xfrm>
        </p:spPr>
        <p:txBody>
          <a:bodyPr/>
          <a:lstStyle>
            <a:lvl2pPr marL="167058" indent="-167058">
              <a:defRPr/>
            </a:lvl2pPr>
            <a:lvl3pPr marL="334116" indent="-164127">
              <a:tabLst/>
              <a:defRPr/>
            </a:lvl3pPr>
            <a:lvl4pPr marL="501174" indent="-167058">
              <a:defRPr/>
            </a:lvl4pPr>
            <a:lvl5pPr marL="659440" indent="-158265" defTabSz="742969">
              <a:defRPr/>
            </a:lvl5pPr>
            <a:lvl6pPr marL="827963" indent="-165593">
              <a:tabLst/>
              <a:defRPr/>
            </a:lvl6pPr>
            <a:lvl7pPr marL="996486" indent="-167058">
              <a:tabLst/>
              <a:defRPr/>
            </a:lvl7pPr>
            <a:lvl8pPr marL="1159149" indent="-162662">
              <a:buFont typeface="Symbol" pitchFamily="18" charset="2"/>
              <a:buChar char="-"/>
              <a:defRPr/>
            </a:lvl8pPr>
            <a:lvl9pPr marL="1321810" indent="-161196">
              <a:defRPr/>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_Subtitle_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5367"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xfrm>
            <a:off x="1" y="-25399"/>
            <a:ext cx="9143999" cy="1002135"/>
          </a:xfrm>
        </p:spPr>
        <p:txBody>
          <a:bodyPr/>
          <a:lstStyle>
            <a:lvl1pPr>
              <a:defRPr sz="2200" b="1">
                <a:latin typeface="+mj-lt"/>
              </a:defRPr>
            </a:lvl1pPr>
          </a:lstStyle>
          <a:p>
            <a:r>
              <a:rPr lang="en-US" noProof="0"/>
              <a:t>Click to edit Master title style</a:t>
            </a:r>
            <a:endParaRPr lang="en-US"/>
          </a:p>
        </p:txBody>
      </p:sp>
      <p:sp>
        <p:nvSpPr>
          <p:cNvPr id="8" name="Espace réservé du texte 7"/>
          <p:cNvSpPr>
            <a:spLocks noGrp="1"/>
          </p:cNvSpPr>
          <p:nvPr>
            <p:ph type="body" sz="quarter" idx="11" hasCustomPrompt="1"/>
            <p:custDataLst>
              <p:tags r:id="rId4"/>
            </p:custDataLst>
          </p:nvPr>
        </p:nvSpPr>
        <p:spPr>
          <a:xfrm>
            <a:off x="252046" y="1412721"/>
            <a:ext cx="8639908" cy="300082"/>
          </a:xfrm>
          <a:prstGeom prst="rect">
            <a:avLst/>
          </a:prstGeom>
        </p:spPr>
        <p:txBody>
          <a:bodyPr>
            <a:spAutoFit/>
          </a:bodyPr>
          <a:lstStyle>
            <a:lvl1pPr marL="0" indent="0">
              <a:buNone/>
              <a:defRPr lang="fr-FR" sz="1500" b="1" i="0" kern="1200" dirty="0" smtClean="0">
                <a:solidFill>
                  <a:srgbClr val="6964D1"/>
                </a:solidFill>
                <a:latin typeface="+mn-lt"/>
                <a:ea typeface="+mn-ea"/>
                <a:cs typeface="+mn-cs"/>
              </a:defRPr>
            </a:lvl1pPr>
          </a:lstStyle>
          <a:p>
            <a:pPr lvl="0"/>
            <a:r>
              <a:rPr lang="fr-FR"/>
              <a:t>Click to </a:t>
            </a:r>
            <a:r>
              <a:rPr lang="fr-FR" err="1"/>
              <a:t>edit</a:t>
            </a:r>
            <a:r>
              <a:rPr lang="fr-FR"/>
              <a:t> Master </a:t>
            </a:r>
            <a:r>
              <a:rPr lang="fr-FR" err="1"/>
              <a:t>text</a:t>
            </a:r>
            <a:r>
              <a:rPr lang="fr-FR"/>
              <a:t> style</a:t>
            </a:r>
          </a:p>
        </p:txBody>
      </p:sp>
      <p:sp>
        <p:nvSpPr>
          <p:cNvPr id="11" name="Content Placeholder 10"/>
          <p:cNvSpPr>
            <a:spLocks noGrp="1"/>
          </p:cNvSpPr>
          <p:nvPr>
            <p:ph sz="quarter" idx="15"/>
          </p:nvPr>
        </p:nvSpPr>
        <p:spPr>
          <a:xfrm>
            <a:off x="252046" y="1772771"/>
            <a:ext cx="8639908" cy="4464620"/>
          </a:xfrm>
        </p:spPr>
        <p:txBody>
          <a:bodyPr>
            <a:normAutofit/>
          </a:bodyPr>
          <a:lstStyle>
            <a:lvl1pPr>
              <a:defRPr sz="1300"/>
            </a:lvl1pPr>
            <a:lvl2pPr>
              <a:defRPr sz="1300"/>
            </a:lvl2pPr>
            <a:lvl3pPr>
              <a:defRPr sz="1300"/>
            </a:lvl3pPr>
            <a:lvl4pPr marL="501174" indent="-167058">
              <a:defRPr sz="1300"/>
            </a:lvl4pPr>
            <a:lvl5pPr marL="659440" indent="-158265">
              <a:defRPr sz="1300"/>
            </a:lvl5pPr>
            <a:lvl6pPr>
              <a:defRPr/>
            </a:lvl6pPr>
            <a:lvl7pPr>
              <a:defRPr/>
            </a:lvl7pPr>
            <a:lvl8pPr>
              <a:defRPr/>
            </a:lvl8pPr>
            <a:lvl9pPr>
              <a:defRPr/>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Heading_Subtitl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6391"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8" name="Espace réservé du texte 7"/>
          <p:cNvSpPr>
            <a:spLocks noGrp="1"/>
          </p:cNvSpPr>
          <p:nvPr>
            <p:ph type="body" sz="quarter" idx="11" hasCustomPrompt="1"/>
            <p:custDataLst>
              <p:tags r:id="rId4"/>
            </p:custDataLst>
          </p:nvPr>
        </p:nvSpPr>
        <p:spPr>
          <a:xfrm>
            <a:off x="252046" y="1412721"/>
            <a:ext cx="8639908" cy="271293"/>
          </a:xfrm>
          <a:prstGeom prst="rect">
            <a:avLst/>
          </a:prstGeom>
        </p:spPr>
        <p:txBody>
          <a:bodyPr>
            <a:spAutoFit/>
          </a:bodyPr>
          <a:lstStyle>
            <a:lvl1pPr marL="0" indent="0">
              <a:buNone/>
              <a:defRPr lang="fr-FR" sz="1292" b="1" i="1" kern="1200" dirty="0" smtClean="0">
                <a:solidFill>
                  <a:schemeClr val="accent5">
                    <a:lumMod val="75000"/>
                  </a:schemeClr>
                </a:solidFill>
                <a:latin typeface="+mn-lt"/>
                <a:ea typeface="+mn-ea"/>
                <a:cs typeface="+mn-cs"/>
              </a:defRPr>
            </a:lvl1pPr>
          </a:lstStyle>
          <a:p>
            <a:pPr lvl="0"/>
            <a:r>
              <a:rPr lang="fr-FR"/>
              <a:t>Click to </a:t>
            </a:r>
            <a:r>
              <a:rPr lang="fr-FR" err="1"/>
              <a:t>edit</a:t>
            </a:r>
            <a:r>
              <a:rPr lang="fr-FR"/>
              <a:t> Master </a:t>
            </a:r>
            <a:r>
              <a:rPr lang="fr-FR" err="1"/>
              <a:t>text</a:t>
            </a:r>
            <a:r>
              <a:rPr lang="fr-FR"/>
              <a:t>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415"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Le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8439" name="think-cell Slide" r:id="rId5" imgW="360" imgH="360" progId="">
                  <p:embed/>
                </p:oleObj>
              </mc:Choice>
              <mc:Fallback>
                <p:oleObj name="think-cell Slide" r:id="rId5" imgW="360" imgH="360" progId="">
                  <p:embed/>
                  <p:pic>
                    <p:nvPicPr>
                      <p:cNvPr id="2" name="Objec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Placeholder 1"/>
          <p:cNvSpPr>
            <a:spLocks noGrp="1"/>
          </p:cNvSpPr>
          <p:nvPr>
            <p:ph type="title"/>
            <p:custDataLst>
              <p:tags r:id="rId3"/>
            </p:custDataLst>
          </p:nvPr>
        </p:nvSpPr>
        <p:spPr>
          <a:xfrm>
            <a:off x="1" y="1"/>
            <a:ext cx="9143999" cy="1002135"/>
          </a:xfrm>
          <a:prstGeom prst="rect">
            <a:avLst/>
          </a:prstGeom>
        </p:spPr>
        <p:txBody>
          <a:bodyPr vert="horz" lIns="297529" tIns="33059" rIns="165294" bIns="33059" rtlCol="0" anchor="ctr">
            <a:noAutofit/>
          </a:bodyPr>
          <a:lstStyle/>
          <a:p>
            <a:r>
              <a:rPr lang="de-DE" noProof="0"/>
              <a:t>Titelmasterformat durch Klicken bearbeiten</a:t>
            </a:r>
            <a:endParaRPr lang="en-US" noProof="0"/>
          </a:p>
        </p:txBody>
      </p:sp>
      <p:grpSp>
        <p:nvGrpSpPr>
          <p:cNvPr id="4" name="Groupe 1"/>
          <p:cNvGrpSpPr/>
          <p:nvPr userDrawn="1"/>
        </p:nvGrpSpPr>
        <p:grpSpPr>
          <a:xfrm>
            <a:off x="8660560" y="325610"/>
            <a:ext cx="346641" cy="321477"/>
            <a:chOff x="11501102" y="171573"/>
            <a:chExt cx="419436" cy="388988"/>
          </a:xfrm>
        </p:grpSpPr>
        <p:sp>
          <p:nvSpPr>
            <p:cNvPr id="5" name="Freeform 13"/>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6" name="Freeform 14"/>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pic>
        <p:nvPicPr>
          <p:cNvPr id="7" name="Picture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23462" y="298346"/>
            <a:ext cx="348741" cy="348741"/>
          </a:xfrm>
          <a:prstGeom prst="rect">
            <a:avLst/>
          </a:prstGeom>
        </p:spPr>
      </p:pic>
      <p:sp>
        <p:nvSpPr>
          <p:cNvPr id="8" name="Rectangle 7"/>
          <p:cNvSpPr/>
          <p:nvPr userDrawn="1"/>
        </p:nvSpPr>
        <p:spPr>
          <a:xfrm>
            <a:off x="291012" y="848223"/>
            <a:ext cx="797560" cy="124234"/>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itchFamily="34" charset="0"/>
              <a:cs typeface="Arial" pitchFamily="34" charset="0"/>
            </a:endParaRPr>
          </a:p>
        </p:txBody>
      </p:sp>
      <p:sp>
        <p:nvSpPr>
          <p:cNvPr id="9" name="Line 7"/>
          <p:cNvSpPr>
            <a:spLocks noChangeShapeType="1"/>
          </p:cNvSpPr>
          <p:nvPr userDrawn="1"/>
        </p:nvSpPr>
        <p:spPr bwMode="gray">
          <a:xfrm>
            <a:off x="8691563" y="6500813"/>
            <a:ext cx="0" cy="239712"/>
          </a:xfrm>
          <a:prstGeom prst="line">
            <a:avLst/>
          </a:prstGeom>
          <a:noFill/>
          <a:ln w="9525">
            <a:solidFill>
              <a:srgbClr val="969696"/>
            </a:solidFill>
            <a:round/>
            <a:headEnd/>
            <a:tailEnd/>
          </a:ln>
          <a:effectLst/>
        </p:spPr>
        <p:txBody>
          <a:bodyPr wrap="none" anchor="ctr"/>
          <a:lstStyle/>
          <a:p>
            <a:endParaRPr lang="en-US">
              <a:solidFill>
                <a:schemeClr val="tx2"/>
              </a:solidFill>
            </a:endParaRPr>
          </a:p>
        </p:txBody>
      </p:sp>
      <p:sp>
        <p:nvSpPr>
          <p:cNvPr id="10" name="Text Box 8"/>
          <p:cNvSpPr txBox="1">
            <a:spLocks noChangeArrowheads="1"/>
          </p:cNvSpPr>
          <p:nvPr userDrawn="1"/>
        </p:nvSpPr>
        <p:spPr bwMode="gray">
          <a:xfrm>
            <a:off x="8691564" y="6499225"/>
            <a:ext cx="452437" cy="242888"/>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800">
                <a:solidFill>
                  <a:srgbClr val="969696"/>
                </a:solidFill>
                <a:latin typeface="Arial Narrow" pitchFamily="34" charset="0"/>
              </a:rPr>
              <a:pPr eaLnBrk="0" hangingPunct="0">
                <a:lnSpc>
                  <a:spcPct val="85000"/>
                </a:lnSpc>
              </a:pPr>
              <a:t>‹#›</a:t>
            </a:fld>
            <a:endParaRPr lang="en-US" sz="800">
              <a:solidFill>
                <a:srgbClr val="969696"/>
              </a:solidFill>
              <a:latin typeface="Arial Narrow" pitchFamily="34" charset="0"/>
            </a:endParaRPr>
          </a:p>
        </p:txBody>
      </p:sp>
      <p:sp>
        <p:nvSpPr>
          <p:cNvPr id="11" name="Text Box 9"/>
          <p:cNvSpPr txBox="1">
            <a:spLocks noChangeArrowheads="1"/>
          </p:cNvSpPr>
          <p:nvPr userDrawn="1"/>
        </p:nvSpPr>
        <p:spPr bwMode="gray">
          <a:xfrm>
            <a:off x="4106863" y="6548438"/>
            <a:ext cx="4551363" cy="170816"/>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00">
                <a:solidFill>
                  <a:schemeClr val="tx2"/>
                </a:solidFill>
                <a:latin typeface="Arial Narrow" pitchFamily="34" charset="0"/>
              </a:rPr>
              <a:t>The information contained in this document is proprietary. Copyright © 2018 Capgemini. All rights reserved.</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Le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22534"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82278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losing 2 german">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79" name="think-cell Slide" r:id="rId7" imgW="360" imgH="360" progId="">
                  <p:embed/>
                </p:oleObj>
              </mc:Choice>
              <mc:Fallback>
                <p:oleObj name="think-cell Slide" r:id="rId7" imgW="360" imgH="360" progId="">
                  <p:embed/>
                  <p:pic>
                    <p:nvPicPr>
                      <p:cNvPr id="6" name="Object 5"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userDrawn="1">
            <p:custDataLst>
              <p:tags r:id="rId3"/>
            </p:custDataLst>
          </p:nvPr>
        </p:nvSpPr>
        <p:spPr bwMode="gray">
          <a:xfrm>
            <a:off x="4879571" y="2940256"/>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32308" tIns="47032" rIns="199385" bIns="132923" rtlCol="0" anchor="b"/>
          <a:lstStyle/>
          <a:p>
            <a:pPr marL="0" marR="0" indent="0" algn="just" defTabSz="962762" rtl="0" eaLnBrk="1" fontAlgn="auto" latinLnBrk="0" hangingPunct="1">
              <a:lnSpc>
                <a:spcPct val="100000"/>
              </a:lnSpc>
              <a:spcBef>
                <a:spcPts val="0"/>
              </a:spcBef>
              <a:spcAft>
                <a:spcPts val="554"/>
              </a:spcAft>
              <a:buClrTx/>
              <a:buSzTx/>
              <a:buFontTx/>
              <a:buNone/>
              <a:tabLst/>
              <a:defRPr/>
            </a:pPr>
            <a:r>
              <a:rPr lang="en-US" sz="1662" b="1" err="1">
                <a:solidFill>
                  <a:schemeClr val="bg1"/>
                </a:solidFill>
                <a:latin typeface="Arial"/>
                <a:cs typeface="Arial"/>
              </a:rPr>
              <a:t>Über</a:t>
            </a:r>
            <a:r>
              <a:rPr lang="en-US" sz="1662" b="1">
                <a:solidFill>
                  <a:schemeClr val="bg1"/>
                </a:solidFill>
                <a:latin typeface="Arial"/>
                <a:cs typeface="Arial"/>
              </a:rPr>
              <a:t> </a:t>
            </a:r>
            <a:r>
              <a:rPr lang="en-US" sz="1662" b="1" err="1">
                <a:solidFill>
                  <a:schemeClr val="bg1"/>
                </a:solidFill>
                <a:latin typeface="Arial"/>
                <a:cs typeface="Arial"/>
              </a:rPr>
              <a:t>Capgemini</a:t>
            </a:r>
            <a:endParaRPr lang="en-US" sz="923">
              <a:solidFill>
                <a:schemeClr val="bg1"/>
              </a:solidFill>
              <a:latin typeface="Arial" pitchFamily="34" charset="0"/>
              <a:cs typeface="Arial" pitchFamily="34" charset="0"/>
            </a:endParaRPr>
          </a:p>
          <a:p>
            <a:pPr marL="0" indent="0" algn="just">
              <a:spcAft>
                <a:spcPts val="554"/>
              </a:spcAft>
            </a:pPr>
            <a:r>
              <a:rPr lang="de-DE" sz="923">
                <a:solidFill>
                  <a:schemeClr val="bg1"/>
                </a:solidFill>
                <a:latin typeface="Arial" pitchFamily="34" charset="0"/>
                <a:cs typeface="Arial" pitchFamily="34" charset="0"/>
              </a:rPr>
              <a:t>Mit mehr als 140.000 Mitarbeitern in über 40 Ländern ist Capgemini einer der weltweit führenden Anbieter von Management- und IT-Beratung, Technologie-Services sowie Outsourcing-Dienstleistungen. Im Jahr 2013 betrug der Umsatz der Capgemini-Gruppe 10,1 Milliarden Euro. </a:t>
            </a:r>
          </a:p>
          <a:p>
            <a:pPr marL="0" indent="0" algn="just">
              <a:spcAft>
                <a:spcPts val="554"/>
              </a:spcAft>
            </a:pPr>
            <a:r>
              <a:rPr lang="de-DE" sz="923">
                <a:solidFill>
                  <a:schemeClr val="bg1"/>
                </a:solidFill>
                <a:latin typeface="Arial" pitchFamily="34" charset="0"/>
                <a:cs typeface="Arial" pitchFamily="34" charset="0"/>
              </a:rPr>
              <a:t>Gemeinsam mit seinen Kunden erstellt Capgemini Geschäfts- wie auch Technologielösungen, die passgenau auf die individuellen Anforderungen zugeschnitten sind. Auf der Grundlage seines weltweiten Liefermodells </a:t>
            </a:r>
            <a:r>
              <a:rPr lang="de-DE" sz="923" err="1">
                <a:solidFill>
                  <a:schemeClr val="bg1"/>
                </a:solidFill>
                <a:latin typeface="Arial" pitchFamily="34" charset="0"/>
                <a:cs typeface="Arial" pitchFamily="34" charset="0"/>
              </a:rPr>
              <a:t>Rightshore</a:t>
            </a:r>
            <a:r>
              <a:rPr lang="de-DE" sz="923" baseline="30000">
                <a:solidFill>
                  <a:schemeClr val="bg1"/>
                </a:solidFill>
                <a:latin typeface="Arial" pitchFamily="34" charset="0"/>
                <a:cs typeface="Arial" pitchFamily="34" charset="0"/>
              </a:rPr>
              <a:t>®</a:t>
            </a:r>
            <a:r>
              <a:rPr lang="de-DE" sz="923">
                <a:solidFill>
                  <a:schemeClr val="bg1"/>
                </a:solidFill>
                <a:latin typeface="Arial" pitchFamily="34" charset="0"/>
                <a:cs typeface="Arial" pitchFamily="34" charset="0"/>
              </a:rPr>
              <a:t> zeichnet sich </a:t>
            </a:r>
            <a:r>
              <a:rPr lang="de-DE" sz="923" err="1">
                <a:solidFill>
                  <a:schemeClr val="bg1"/>
                </a:solidFill>
                <a:latin typeface="Arial" pitchFamily="34" charset="0"/>
                <a:cs typeface="Arial" pitchFamily="34" charset="0"/>
              </a:rPr>
              <a:t>Capgemini</a:t>
            </a:r>
            <a:r>
              <a:rPr lang="de-DE" sz="923">
                <a:solidFill>
                  <a:schemeClr val="bg1"/>
                </a:solidFill>
                <a:latin typeface="Arial" pitchFamily="34" charset="0"/>
                <a:cs typeface="Arial" pitchFamily="34" charset="0"/>
              </a:rPr>
              <a:t> als multinationale Organisation durch seine besondere Art der Zusammenarbeit aus – die Collaborative Business </a:t>
            </a:r>
            <a:r>
              <a:rPr lang="de-DE" sz="923" err="1">
                <a:solidFill>
                  <a:schemeClr val="bg1"/>
                </a:solidFill>
                <a:latin typeface="Arial" pitchFamily="34" charset="0"/>
                <a:cs typeface="Arial" pitchFamily="34" charset="0"/>
              </a:rPr>
              <a:t>Experience</a:t>
            </a:r>
            <a:r>
              <a:rPr lang="de-DE" sz="923" baseline="30000" err="1">
                <a:solidFill>
                  <a:schemeClr val="bg1"/>
                </a:solidFill>
                <a:latin typeface="Arial" pitchFamily="34" charset="0"/>
                <a:cs typeface="Arial" pitchFamily="34" charset="0"/>
              </a:rPr>
              <a:t>TM</a:t>
            </a:r>
            <a:r>
              <a:rPr lang="de-DE" sz="923" baseline="0">
                <a:solidFill>
                  <a:schemeClr val="bg1"/>
                </a:solidFill>
                <a:latin typeface="Arial" pitchFamily="34" charset="0"/>
                <a:cs typeface="Arial" pitchFamily="34" charset="0"/>
              </a:rPr>
              <a:t>.</a:t>
            </a:r>
          </a:p>
          <a:p>
            <a:pPr marL="0" indent="0" algn="just">
              <a:spcAft>
                <a:spcPts val="554"/>
              </a:spcAft>
            </a:pPr>
            <a:r>
              <a:rPr lang="de-DE" sz="923">
                <a:solidFill>
                  <a:schemeClr val="bg1"/>
                </a:solidFill>
                <a:latin typeface="Arial" pitchFamily="34" charset="0"/>
                <a:cs typeface="Arial" pitchFamily="34" charset="0"/>
              </a:rPr>
              <a:t> </a:t>
            </a:r>
            <a:r>
              <a:rPr lang="en-US" sz="831" i="1" err="1">
                <a:solidFill>
                  <a:schemeClr val="bg1"/>
                </a:solidFill>
                <a:latin typeface="Arial" pitchFamily="34" charset="0"/>
                <a:cs typeface="Arial" pitchFamily="34" charset="0"/>
              </a:rPr>
              <a:t>Rightshore</a:t>
            </a:r>
            <a:r>
              <a:rPr lang="en-US" sz="831" i="1" baseline="30000">
                <a:solidFill>
                  <a:schemeClr val="bg1"/>
                </a:solidFill>
                <a:latin typeface="Arial" pitchFamily="34" charset="0"/>
                <a:cs typeface="Arial" pitchFamily="34" charset="0"/>
              </a:rPr>
              <a:t>®</a:t>
            </a:r>
            <a:r>
              <a:rPr lang="en-US" sz="831" i="1">
                <a:solidFill>
                  <a:schemeClr val="bg1"/>
                </a:solidFill>
                <a:latin typeface="Arial" pitchFamily="34" charset="0"/>
                <a:cs typeface="Arial" pitchFamily="34" charset="0"/>
              </a:rPr>
              <a:t> </a:t>
            </a:r>
            <a:r>
              <a:rPr lang="de-DE" sz="831" i="1">
                <a:solidFill>
                  <a:schemeClr val="bg1"/>
                </a:solidFill>
                <a:latin typeface="Arial" pitchFamily="34" charset="0"/>
                <a:cs typeface="Arial" pitchFamily="34" charset="0"/>
              </a:rPr>
              <a:t>ist eine eingetragene Marke von </a:t>
            </a:r>
            <a:r>
              <a:rPr lang="de-DE" sz="831" i="1" err="1">
                <a:solidFill>
                  <a:schemeClr val="bg1"/>
                </a:solidFill>
                <a:latin typeface="Arial" pitchFamily="34" charset="0"/>
                <a:cs typeface="Arial" pitchFamily="34" charset="0"/>
              </a:rPr>
              <a:t>Capgemini</a:t>
            </a:r>
            <a:endParaRPr lang="en-US" sz="831"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9" cstate="print"/>
          <a:stretch>
            <a:fillRect/>
          </a:stretch>
        </p:blipFill>
        <p:spPr>
          <a:xfrm>
            <a:off x="4648582" y="2791400"/>
            <a:ext cx="479605" cy="522508"/>
          </a:xfrm>
          <a:prstGeom prst="rect">
            <a:avLst/>
          </a:prstGeom>
        </p:spPr>
      </p:pic>
      <p:sp>
        <p:nvSpPr>
          <p:cNvPr id="10" name="Rectangle 9"/>
          <p:cNvSpPr/>
          <p:nvPr userDrawn="1">
            <p:custDataLst>
              <p:tags r:id="rId4"/>
            </p:custDataLst>
          </p:nvPr>
        </p:nvSpPr>
        <p:spPr>
          <a:xfrm>
            <a:off x="5099001" y="6403914"/>
            <a:ext cx="4045000" cy="265536"/>
          </a:xfrm>
          <a:prstGeom prst="rect">
            <a:avLst/>
          </a:prstGeom>
        </p:spPr>
        <p:txBody>
          <a:bodyPr wrap="square" lIns="30516" tIns="30516" rIns="305158" bIns="30516" anchor="b" anchorCtr="0">
            <a:spAutoFit/>
          </a:bodyPr>
          <a:lstStyle/>
          <a:p>
            <a:pPr algn="r"/>
            <a:r>
              <a:rPr lang="de-DE" sz="646" noProof="0">
                <a:solidFill>
                  <a:schemeClr val="bg1"/>
                </a:solidFill>
                <a:latin typeface="Arial"/>
                <a:cs typeface="Arial"/>
              </a:rPr>
              <a:t>Die in der Präsentation</a:t>
            </a:r>
            <a:r>
              <a:rPr lang="de-DE" sz="646" baseline="0" noProof="0">
                <a:solidFill>
                  <a:schemeClr val="bg1"/>
                </a:solidFill>
                <a:latin typeface="Arial"/>
                <a:cs typeface="Arial"/>
              </a:rPr>
              <a:t> enthaltenen Informationen sind Eigentum.</a:t>
            </a:r>
            <a:br>
              <a:rPr lang="de-DE" sz="646" baseline="0" noProof="0">
                <a:solidFill>
                  <a:schemeClr val="bg1"/>
                </a:solidFill>
                <a:latin typeface="Arial"/>
                <a:cs typeface="Arial"/>
              </a:rPr>
            </a:br>
            <a:r>
              <a:rPr lang="de-DE" sz="646" baseline="0" noProof="0">
                <a:solidFill>
                  <a:schemeClr val="bg1"/>
                </a:solidFill>
                <a:latin typeface="Arial"/>
                <a:cs typeface="Arial"/>
              </a:rPr>
              <a:t>Copyright © 2015 Capgemini. Alle Rechte vorbehalten.</a:t>
            </a:r>
            <a:endParaRPr lang="de-DE" sz="646" noProof="0">
              <a:solidFill>
                <a:schemeClr val="bg1"/>
              </a:solidFill>
              <a:latin typeface="Arial"/>
              <a:cs typeface="Arial"/>
            </a:endParaRPr>
          </a:p>
        </p:txBody>
      </p:sp>
      <p:sp>
        <p:nvSpPr>
          <p:cNvPr id="8" name="Rectangle 7"/>
          <p:cNvSpPr/>
          <p:nvPr userDrawn="1">
            <p:custDataLst>
              <p:tags r:id="rId5"/>
            </p:custDataLst>
          </p:nvPr>
        </p:nvSpPr>
        <p:spPr>
          <a:xfrm>
            <a:off x="6103454" y="5487253"/>
            <a:ext cx="3040546" cy="351163"/>
          </a:xfrm>
          <a:prstGeom prst="rect">
            <a:avLst/>
          </a:prstGeom>
        </p:spPr>
        <p:txBody>
          <a:bodyPr wrap="none" lIns="33231" tIns="33231" rIns="332308" bIns="33231" anchor="b" anchorCtr="0">
            <a:spAutoFit/>
          </a:bodyPr>
          <a:lstStyle/>
          <a:p>
            <a:pPr algn="r"/>
            <a:r>
              <a:rPr lang="en-US" sz="1846" b="1">
                <a:solidFill>
                  <a:schemeClr val="bg1"/>
                </a:solidFill>
                <a:latin typeface="Arial" pitchFamily="34" charset="0"/>
                <a:cs typeface="Arial" pitchFamily="34" charset="0"/>
              </a:rPr>
              <a:t>www.de.capgemini.com</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osing 1 english">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3" name="think-cell Slide" r:id="rId10" imgW="360" imgH="360" progId="">
                  <p:embed/>
                </p:oleObj>
              </mc:Choice>
              <mc:Fallback>
                <p:oleObj name="think-cell Slide" r:id="rId10" imgW="360" imgH="360" progId="">
                  <p:embed/>
                  <p:pic>
                    <p:nvPicPr>
                      <p:cNvPr id="337" name="Object 336" hidden="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351"/>
          <p:cNvGrpSpPr/>
          <p:nvPr userDrawn="1">
            <p:custDataLst>
              <p:tags r:id="rId3"/>
            </p:custDataLst>
          </p:nvPr>
        </p:nvGrpSpPr>
        <p:grpSpPr>
          <a:xfrm>
            <a:off x="5337165" y="3258545"/>
            <a:ext cx="3416820" cy="2118522"/>
            <a:chOff x="5511798" y="3584333"/>
            <a:chExt cx="4818106" cy="2816468"/>
          </a:xfrm>
        </p:grpSpPr>
        <p:grpSp>
          <p:nvGrpSpPr>
            <p:cNvPr id="6" name="Group 54"/>
            <p:cNvGrpSpPr/>
            <p:nvPr userDrawn="1">
              <p:custDataLst>
                <p:tags r:id="rId7"/>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1754"/>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754"/>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754"/>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754"/>
              </a:p>
            </p:txBody>
          </p:sp>
        </p:grpSp>
        <p:grpSp>
          <p:nvGrpSpPr>
            <p:cNvPr id="7" name="Group 21"/>
            <p:cNvGrpSpPr/>
            <p:nvPr userDrawn="1">
              <p:custDataLst>
                <p:tags r:id="rId8"/>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sp>
        <p:nvSpPr>
          <p:cNvPr id="335" name="Rectangle 9"/>
          <p:cNvSpPr>
            <a:spLocks noChangeArrowheads="1"/>
          </p:cNvSpPr>
          <p:nvPr userDrawn="1">
            <p:custDataLst>
              <p:tags r:id="rId4"/>
            </p:custDataLst>
          </p:nvPr>
        </p:nvSpPr>
        <p:spPr bwMode="gray">
          <a:xfrm>
            <a:off x="1031966" y="3617150"/>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32308" tIns="47032" rIns="199385" bIns="132923" rtlCol="0" anchor="b"/>
          <a:lstStyle/>
          <a:p>
            <a:pPr marL="0" marR="0" indent="0" algn="just" defTabSz="962762" rtl="0" eaLnBrk="1" fontAlgn="auto" latinLnBrk="0" hangingPunct="1">
              <a:lnSpc>
                <a:spcPct val="100000"/>
              </a:lnSpc>
              <a:spcBef>
                <a:spcPts val="0"/>
              </a:spcBef>
              <a:spcAft>
                <a:spcPts val="0"/>
              </a:spcAft>
              <a:buClrTx/>
              <a:buSzTx/>
              <a:buFontTx/>
              <a:buNone/>
              <a:tabLst/>
              <a:defRPr/>
            </a:pPr>
            <a:r>
              <a:rPr lang="en-US" sz="1662" b="1">
                <a:solidFill>
                  <a:schemeClr val="bg1"/>
                </a:solidFill>
                <a:latin typeface="Arial"/>
                <a:cs typeface="Arial"/>
              </a:rPr>
              <a:t>About Capgemini</a:t>
            </a:r>
            <a:endParaRPr lang="en-US" sz="923">
              <a:solidFill>
                <a:schemeClr val="bg1"/>
              </a:solidFill>
              <a:latin typeface="Arial" pitchFamily="34" charset="0"/>
              <a:cs typeface="Arial" pitchFamily="34" charset="0"/>
            </a:endParaRPr>
          </a:p>
          <a:p>
            <a:pPr marL="0" indent="0" algn="just"/>
            <a:endParaRPr lang="en-US" sz="923">
              <a:solidFill>
                <a:schemeClr val="bg1"/>
              </a:solidFill>
              <a:latin typeface="Arial" pitchFamily="34" charset="0"/>
              <a:cs typeface="Arial" pitchFamily="34" charset="0"/>
            </a:endParaRPr>
          </a:p>
          <a:p>
            <a:pPr marL="0" indent="0" algn="just">
              <a:spcAft>
                <a:spcPts val="554"/>
              </a:spcAft>
            </a:pPr>
            <a:r>
              <a:rPr lang="en-US" sz="923">
                <a:solidFill>
                  <a:schemeClr val="bg1"/>
                </a:solidFill>
                <a:latin typeface="Arial" pitchFamily="34" charset="0"/>
                <a:cs typeface="Arial" pitchFamily="34" charset="0"/>
              </a:rPr>
              <a:t>With more than 140,000 people in over 40 countries, Capgemini is one of the world's foremost providers of consulting, technology and outsourcing services. The Group reported 2013 global revenues of EUR 10.1 billion. </a:t>
            </a:r>
          </a:p>
          <a:p>
            <a:pPr marL="0" indent="0" algn="just"/>
            <a:r>
              <a:rPr lang="en-US" sz="923">
                <a:solidFill>
                  <a:schemeClr val="bg1"/>
                </a:solidFill>
                <a:latin typeface="Arial" pitchFamily="34" charset="0"/>
                <a:cs typeface="Arial" pitchFamily="34" charset="0"/>
              </a:rPr>
              <a:t>Together with its clients, </a:t>
            </a:r>
            <a:r>
              <a:rPr lang="en-US" sz="923" err="1">
                <a:solidFill>
                  <a:schemeClr val="bg1"/>
                </a:solidFill>
                <a:latin typeface="Arial" pitchFamily="34" charset="0"/>
                <a:cs typeface="Arial" pitchFamily="34" charset="0"/>
              </a:rPr>
              <a:t>Capgemini</a:t>
            </a:r>
            <a:r>
              <a:rPr lang="en-US" sz="923">
                <a:solidFill>
                  <a:schemeClr val="bg1"/>
                </a:solidFill>
                <a:latin typeface="Arial" pitchFamily="34" charset="0"/>
                <a:cs typeface="Arial" pitchFamily="34" charset="0"/>
              </a:rPr>
              <a:t> creates and delivers business and technology solutions that fit their needs and drive the results they want. A deeply multicultural organization, </a:t>
            </a:r>
            <a:r>
              <a:rPr lang="en-US" sz="923" err="1">
                <a:solidFill>
                  <a:schemeClr val="bg1"/>
                </a:solidFill>
                <a:latin typeface="Arial" pitchFamily="34" charset="0"/>
                <a:cs typeface="Arial" pitchFamily="34" charset="0"/>
              </a:rPr>
              <a:t>Capgemini</a:t>
            </a:r>
            <a:r>
              <a:rPr lang="en-US" sz="923">
                <a:solidFill>
                  <a:schemeClr val="bg1"/>
                </a:solidFill>
                <a:latin typeface="Arial" pitchFamily="34" charset="0"/>
                <a:cs typeface="Arial" pitchFamily="34" charset="0"/>
              </a:rPr>
              <a:t> has developed its own way of working, the Collaborative Business </a:t>
            </a:r>
            <a:r>
              <a:rPr lang="en-US" sz="923" err="1">
                <a:solidFill>
                  <a:schemeClr val="bg1"/>
                </a:solidFill>
                <a:latin typeface="Arial" pitchFamily="34" charset="0"/>
                <a:cs typeface="Arial" pitchFamily="34" charset="0"/>
              </a:rPr>
              <a:t>Experience</a:t>
            </a:r>
            <a:r>
              <a:rPr lang="en-US" sz="923" baseline="30000" err="1">
                <a:solidFill>
                  <a:schemeClr val="bg1"/>
                </a:solidFill>
                <a:latin typeface="Arial" pitchFamily="34" charset="0"/>
                <a:cs typeface="Arial" pitchFamily="34" charset="0"/>
              </a:rPr>
              <a:t>TM</a:t>
            </a:r>
            <a:r>
              <a:rPr lang="en-US" sz="923">
                <a:solidFill>
                  <a:schemeClr val="bg1"/>
                </a:solidFill>
                <a:latin typeface="Arial" pitchFamily="34" charset="0"/>
                <a:cs typeface="Arial" pitchFamily="34" charset="0"/>
              </a:rPr>
              <a:t>, and draws on </a:t>
            </a:r>
            <a:r>
              <a:rPr lang="en-US" sz="923" err="1">
                <a:solidFill>
                  <a:schemeClr val="bg1"/>
                </a:solidFill>
                <a:latin typeface="Arial" pitchFamily="34" charset="0"/>
                <a:cs typeface="Arial" pitchFamily="34" charset="0"/>
              </a:rPr>
              <a:t>Rightshore</a:t>
            </a:r>
            <a:r>
              <a:rPr lang="en-US" sz="923" baseline="30000">
                <a:solidFill>
                  <a:schemeClr val="bg1"/>
                </a:solidFill>
                <a:latin typeface="Arial" pitchFamily="34" charset="0"/>
                <a:cs typeface="Arial" pitchFamily="34" charset="0"/>
              </a:rPr>
              <a:t>®</a:t>
            </a:r>
            <a:r>
              <a:rPr lang="en-US" sz="923">
                <a:solidFill>
                  <a:schemeClr val="bg1"/>
                </a:solidFill>
                <a:latin typeface="Arial" pitchFamily="34" charset="0"/>
                <a:cs typeface="Arial" pitchFamily="34" charset="0"/>
              </a:rPr>
              <a:t>, its worldwide delivery model.</a:t>
            </a:r>
          </a:p>
          <a:p>
            <a:pPr marL="0" indent="0" algn="just"/>
            <a:endParaRPr lang="en-US" sz="969">
              <a:solidFill>
                <a:schemeClr val="bg1"/>
              </a:solidFill>
              <a:latin typeface="Arial" pitchFamily="34" charset="0"/>
              <a:cs typeface="Arial" pitchFamily="34" charset="0"/>
            </a:endParaRPr>
          </a:p>
          <a:p>
            <a:pPr marL="0" indent="0" algn="just"/>
            <a:r>
              <a:rPr lang="en-US" sz="831" i="1" err="1">
                <a:solidFill>
                  <a:schemeClr val="bg1"/>
                </a:solidFill>
                <a:latin typeface="Arial" pitchFamily="34" charset="0"/>
                <a:cs typeface="Arial" pitchFamily="34" charset="0"/>
              </a:rPr>
              <a:t>Rightshore</a:t>
            </a:r>
            <a:r>
              <a:rPr lang="en-US" sz="831" i="1" baseline="30000">
                <a:solidFill>
                  <a:schemeClr val="bg1"/>
                </a:solidFill>
                <a:latin typeface="Arial" pitchFamily="34" charset="0"/>
                <a:cs typeface="Arial" pitchFamily="34" charset="0"/>
              </a:rPr>
              <a:t>®</a:t>
            </a:r>
            <a:r>
              <a:rPr lang="en-US" sz="831" i="1">
                <a:solidFill>
                  <a:schemeClr val="bg1"/>
                </a:solidFill>
                <a:latin typeface="Arial" pitchFamily="34" charset="0"/>
                <a:cs typeface="Arial" pitchFamily="34" charset="0"/>
              </a:rPr>
              <a:t> is a trademark belonging to Capgemini</a:t>
            </a:r>
            <a:endParaRPr lang="en-US" sz="831"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12" cstate="print"/>
          <a:stretch>
            <a:fillRect/>
          </a:stretch>
        </p:blipFill>
        <p:spPr>
          <a:xfrm>
            <a:off x="800977" y="3468294"/>
            <a:ext cx="479605" cy="522508"/>
          </a:xfrm>
          <a:prstGeom prst="rect">
            <a:avLst/>
          </a:prstGeom>
        </p:spPr>
      </p:pic>
      <p:sp>
        <p:nvSpPr>
          <p:cNvPr id="340" name="Rectangle 339"/>
          <p:cNvSpPr/>
          <p:nvPr userDrawn="1">
            <p:custDataLst>
              <p:tags r:id="rId5"/>
            </p:custDataLst>
          </p:nvPr>
        </p:nvSpPr>
        <p:spPr>
          <a:xfrm>
            <a:off x="5099001" y="6403914"/>
            <a:ext cx="4045000" cy="265536"/>
          </a:xfrm>
          <a:prstGeom prst="rect">
            <a:avLst/>
          </a:prstGeom>
        </p:spPr>
        <p:txBody>
          <a:bodyPr wrap="square" lIns="30516" tIns="30516" rIns="305158" bIns="30516" anchor="b" anchorCtr="0">
            <a:spAutoFit/>
          </a:bodyPr>
          <a:lstStyle/>
          <a:p>
            <a:pPr marL="0" marR="0" indent="0" algn="r" defTabSz="884105" rtl="0" eaLnBrk="1" fontAlgn="auto" latinLnBrk="0" hangingPunct="1">
              <a:lnSpc>
                <a:spcPct val="100000"/>
              </a:lnSpc>
              <a:spcBef>
                <a:spcPts val="0"/>
              </a:spcBef>
              <a:spcAft>
                <a:spcPts val="0"/>
              </a:spcAft>
              <a:buClrTx/>
              <a:buSzTx/>
              <a:buFontTx/>
              <a:buNone/>
              <a:tabLst/>
              <a:defRPr/>
            </a:pPr>
            <a:r>
              <a:rPr lang="en-US" sz="646">
                <a:solidFill>
                  <a:schemeClr val="bg1"/>
                </a:solidFill>
                <a:latin typeface="Arial"/>
                <a:cs typeface="Arial"/>
              </a:rPr>
              <a:t>The information contained in this presentation is proprietary.</a:t>
            </a:r>
          </a:p>
          <a:p>
            <a:pPr algn="r"/>
            <a:r>
              <a:rPr lang="de-DE" sz="646" baseline="0" noProof="0">
                <a:solidFill>
                  <a:schemeClr val="bg1"/>
                </a:solidFill>
                <a:latin typeface="Arial"/>
                <a:cs typeface="Arial"/>
              </a:rPr>
              <a:t>Copyright </a:t>
            </a:r>
            <a:r>
              <a:rPr lang="en-US" sz="646" baseline="0" noProof="0">
                <a:solidFill>
                  <a:schemeClr val="bg1"/>
                </a:solidFill>
                <a:latin typeface="Arial"/>
                <a:cs typeface="Arial"/>
              </a:rPr>
              <a:t>© 2015 Capgemini. All rights reserved.</a:t>
            </a:r>
            <a:endParaRPr lang="de-DE" sz="646" noProof="0">
              <a:solidFill>
                <a:schemeClr val="bg1"/>
              </a:solidFill>
              <a:latin typeface="Arial"/>
              <a:cs typeface="Arial"/>
            </a:endParaRPr>
          </a:p>
        </p:txBody>
      </p:sp>
      <p:sp>
        <p:nvSpPr>
          <p:cNvPr id="336" name="Rectangle 335"/>
          <p:cNvSpPr/>
          <p:nvPr userDrawn="1">
            <p:custDataLst>
              <p:tags r:id="rId6"/>
            </p:custDataLst>
          </p:nvPr>
        </p:nvSpPr>
        <p:spPr>
          <a:xfrm>
            <a:off x="6444893" y="5487253"/>
            <a:ext cx="2699107" cy="351163"/>
          </a:xfrm>
          <a:prstGeom prst="rect">
            <a:avLst/>
          </a:prstGeom>
        </p:spPr>
        <p:txBody>
          <a:bodyPr wrap="none" lIns="33231" tIns="33231" rIns="332308" bIns="33231" anchor="b" anchorCtr="0">
            <a:spAutoFit/>
          </a:bodyPr>
          <a:lstStyle/>
          <a:p>
            <a:pPr algn="r"/>
            <a:r>
              <a:rPr lang="en-US" sz="1846" b="1">
                <a:solidFill>
                  <a:schemeClr val="bg1"/>
                </a:solidFill>
                <a:latin typeface="Arial" pitchFamily="34" charset="0"/>
                <a:cs typeface="Arial" pitchFamily="34" charset="0"/>
              </a:rPr>
              <a:t>www.capgemini.com</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losing 2 english">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5127" name="think-cell Slide" r:id="rId7" imgW="360" imgH="360" progId="">
                  <p:embed/>
                </p:oleObj>
              </mc:Choice>
              <mc:Fallback>
                <p:oleObj name="think-cell Slide" r:id="rId7" imgW="360" imgH="360" progId="">
                  <p:embed/>
                  <p:pic>
                    <p:nvPicPr>
                      <p:cNvPr id="6" name="Object 5"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userDrawn="1">
            <p:custDataLst>
              <p:tags r:id="rId3"/>
            </p:custDataLst>
          </p:nvPr>
        </p:nvSpPr>
        <p:spPr bwMode="gray">
          <a:xfrm>
            <a:off x="4879571" y="2940256"/>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32308" tIns="47032" rIns="199385" bIns="132923" rtlCol="0" anchor="b"/>
          <a:lstStyle/>
          <a:p>
            <a:pPr marL="0" marR="0" indent="0" algn="just" defTabSz="962762" rtl="0" eaLnBrk="1" fontAlgn="auto" latinLnBrk="0" hangingPunct="1">
              <a:lnSpc>
                <a:spcPct val="100000"/>
              </a:lnSpc>
              <a:spcBef>
                <a:spcPts val="0"/>
              </a:spcBef>
              <a:spcAft>
                <a:spcPts val="0"/>
              </a:spcAft>
              <a:buClrTx/>
              <a:buSzTx/>
              <a:buFontTx/>
              <a:buNone/>
              <a:tabLst/>
              <a:defRPr/>
            </a:pPr>
            <a:r>
              <a:rPr lang="en-US" sz="1662" b="1">
                <a:solidFill>
                  <a:schemeClr val="bg1"/>
                </a:solidFill>
                <a:latin typeface="Arial"/>
                <a:cs typeface="Arial"/>
              </a:rPr>
              <a:t>About Capgemini</a:t>
            </a:r>
            <a:endParaRPr lang="en-US" sz="923">
              <a:solidFill>
                <a:schemeClr val="bg1"/>
              </a:solidFill>
              <a:latin typeface="Arial" pitchFamily="34" charset="0"/>
              <a:cs typeface="Arial" pitchFamily="34" charset="0"/>
            </a:endParaRPr>
          </a:p>
          <a:p>
            <a:pPr marL="0" indent="0" algn="just"/>
            <a:endParaRPr lang="en-US" sz="923">
              <a:solidFill>
                <a:schemeClr val="bg1"/>
              </a:solidFill>
              <a:latin typeface="Arial" pitchFamily="34" charset="0"/>
              <a:cs typeface="Arial" pitchFamily="34" charset="0"/>
            </a:endParaRPr>
          </a:p>
          <a:p>
            <a:pPr marL="0" indent="0" algn="just">
              <a:spcAft>
                <a:spcPts val="554"/>
              </a:spcAft>
            </a:pPr>
            <a:r>
              <a:rPr lang="en-US" sz="923">
                <a:solidFill>
                  <a:schemeClr val="bg1"/>
                </a:solidFill>
                <a:latin typeface="Arial" pitchFamily="34" charset="0"/>
                <a:cs typeface="Arial" pitchFamily="34" charset="0"/>
              </a:rPr>
              <a:t>With more than 140,000 people in over 40 countries, Capgemini is one of the world's foremost providers of consulting, technology and outsourcing services. The Group reported 2013 global revenues of EUR 10.1 billion. </a:t>
            </a:r>
          </a:p>
          <a:p>
            <a:pPr marL="0" indent="0" algn="just"/>
            <a:r>
              <a:rPr lang="en-US" sz="923">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a:t>
            </a:r>
            <a:r>
              <a:rPr lang="en-US" sz="923" err="1">
                <a:solidFill>
                  <a:schemeClr val="bg1"/>
                </a:solidFill>
                <a:latin typeface="Arial" pitchFamily="34" charset="0"/>
                <a:cs typeface="Arial" pitchFamily="34" charset="0"/>
              </a:rPr>
              <a:t>Capgemini</a:t>
            </a:r>
            <a:r>
              <a:rPr lang="en-US" sz="923">
                <a:solidFill>
                  <a:schemeClr val="bg1"/>
                </a:solidFill>
                <a:latin typeface="Arial" pitchFamily="34" charset="0"/>
                <a:cs typeface="Arial" pitchFamily="34" charset="0"/>
              </a:rPr>
              <a:t> has developed its own way of working, the Collaborative Business </a:t>
            </a:r>
            <a:r>
              <a:rPr lang="en-US" sz="923" err="1">
                <a:solidFill>
                  <a:schemeClr val="bg1"/>
                </a:solidFill>
                <a:latin typeface="Arial" pitchFamily="34" charset="0"/>
                <a:cs typeface="Arial" pitchFamily="34" charset="0"/>
              </a:rPr>
              <a:t>Experience</a:t>
            </a:r>
            <a:r>
              <a:rPr lang="en-US" sz="923" baseline="30000" err="1">
                <a:solidFill>
                  <a:schemeClr val="bg1"/>
                </a:solidFill>
                <a:latin typeface="Arial" pitchFamily="34" charset="0"/>
                <a:cs typeface="Arial" pitchFamily="34" charset="0"/>
              </a:rPr>
              <a:t>TM</a:t>
            </a:r>
            <a:r>
              <a:rPr lang="en-US" sz="923">
                <a:solidFill>
                  <a:schemeClr val="bg1"/>
                </a:solidFill>
                <a:latin typeface="Arial" pitchFamily="34" charset="0"/>
                <a:cs typeface="Arial" pitchFamily="34" charset="0"/>
              </a:rPr>
              <a:t>, and draws on </a:t>
            </a:r>
            <a:r>
              <a:rPr lang="en-US" sz="923" err="1">
                <a:solidFill>
                  <a:schemeClr val="bg1"/>
                </a:solidFill>
                <a:latin typeface="Arial" pitchFamily="34" charset="0"/>
                <a:cs typeface="Arial" pitchFamily="34" charset="0"/>
              </a:rPr>
              <a:t>Rightshore</a:t>
            </a:r>
            <a:r>
              <a:rPr lang="en-US" sz="923" baseline="30000">
                <a:solidFill>
                  <a:schemeClr val="bg1"/>
                </a:solidFill>
                <a:latin typeface="Arial" pitchFamily="34" charset="0"/>
                <a:cs typeface="Arial" pitchFamily="34" charset="0"/>
              </a:rPr>
              <a:t>®</a:t>
            </a:r>
            <a:r>
              <a:rPr lang="en-US" sz="923">
                <a:solidFill>
                  <a:schemeClr val="bg1"/>
                </a:solidFill>
                <a:latin typeface="Arial" pitchFamily="34" charset="0"/>
                <a:cs typeface="Arial" pitchFamily="34" charset="0"/>
              </a:rPr>
              <a:t>, its worldwide delivery model.</a:t>
            </a:r>
          </a:p>
          <a:p>
            <a:pPr marL="0" indent="0" algn="just"/>
            <a:endParaRPr lang="en-US" sz="969">
              <a:solidFill>
                <a:schemeClr val="bg1"/>
              </a:solidFill>
              <a:latin typeface="Arial" pitchFamily="34" charset="0"/>
              <a:cs typeface="Arial" pitchFamily="34" charset="0"/>
            </a:endParaRPr>
          </a:p>
          <a:p>
            <a:pPr marL="0" indent="0" algn="just"/>
            <a:r>
              <a:rPr lang="en-US" sz="831" i="1" err="1">
                <a:solidFill>
                  <a:schemeClr val="bg1"/>
                </a:solidFill>
                <a:latin typeface="Arial" pitchFamily="34" charset="0"/>
                <a:cs typeface="Arial" pitchFamily="34" charset="0"/>
              </a:rPr>
              <a:t>Rightshore</a:t>
            </a:r>
            <a:r>
              <a:rPr lang="en-US" sz="831" i="1" baseline="30000">
                <a:solidFill>
                  <a:schemeClr val="bg1"/>
                </a:solidFill>
                <a:latin typeface="Arial" pitchFamily="34" charset="0"/>
                <a:cs typeface="Arial" pitchFamily="34" charset="0"/>
              </a:rPr>
              <a:t>®</a:t>
            </a:r>
            <a:r>
              <a:rPr lang="en-US" sz="831" i="1">
                <a:solidFill>
                  <a:schemeClr val="bg1"/>
                </a:solidFill>
                <a:latin typeface="Arial" pitchFamily="34" charset="0"/>
                <a:cs typeface="Arial" pitchFamily="34" charset="0"/>
              </a:rPr>
              <a:t> is a trademark belonging to Capgemini</a:t>
            </a:r>
            <a:endParaRPr lang="en-US" sz="831"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9" cstate="print"/>
          <a:stretch>
            <a:fillRect/>
          </a:stretch>
        </p:blipFill>
        <p:spPr>
          <a:xfrm>
            <a:off x="4648582" y="2791400"/>
            <a:ext cx="479605" cy="522508"/>
          </a:xfrm>
          <a:prstGeom prst="rect">
            <a:avLst/>
          </a:prstGeom>
        </p:spPr>
      </p:pic>
      <p:sp>
        <p:nvSpPr>
          <p:cNvPr id="10" name="Rectangle 9"/>
          <p:cNvSpPr/>
          <p:nvPr userDrawn="1">
            <p:custDataLst>
              <p:tags r:id="rId4"/>
            </p:custDataLst>
          </p:nvPr>
        </p:nvSpPr>
        <p:spPr>
          <a:xfrm>
            <a:off x="5099001" y="6403914"/>
            <a:ext cx="4045000" cy="265536"/>
          </a:xfrm>
          <a:prstGeom prst="rect">
            <a:avLst/>
          </a:prstGeom>
        </p:spPr>
        <p:txBody>
          <a:bodyPr wrap="square" lIns="30516" tIns="30516" rIns="305158" bIns="30516" anchor="b" anchorCtr="0">
            <a:spAutoFit/>
          </a:bodyPr>
          <a:lstStyle/>
          <a:p>
            <a:pPr marL="0" marR="0" indent="0" algn="r" defTabSz="884105" rtl="0" eaLnBrk="1" fontAlgn="auto" latinLnBrk="0" hangingPunct="1">
              <a:lnSpc>
                <a:spcPct val="100000"/>
              </a:lnSpc>
              <a:spcBef>
                <a:spcPts val="0"/>
              </a:spcBef>
              <a:spcAft>
                <a:spcPts val="0"/>
              </a:spcAft>
              <a:buClrTx/>
              <a:buSzTx/>
              <a:buFontTx/>
              <a:buNone/>
              <a:tabLst/>
              <a:defRPr/>
            </a:pPr>
            <a:r>
              <a:rPr lang="en-US" sz="646">
                <a:solidFill>
                  <a:schemeClr val="bg1"/>
                </a:solidFill>
                <a:latin typeface="Arial"/>
                <a:cs typeface="Arial"/>
              </a:rPr>
              <a:t>The information contained in this presentation is proprietary.</a:t>
            </a:r>
          </a:p>
          <a:p>
            <a:pPr algn="r"/>
            <a:r>
              <a:rPr lang="de-DE" sz="646" baseline="0" noProof="0">
                <a:solidFill>
                  <a:schemeClr val="bg1"/>
                </a:solidFill>
                <a:latin typeface="Arial"/>
                <a:cs typeface="Arial"/>
              </a:rPr>
              <a:t>Copyright </a:t>
            </a:r>
            <a:r>
              <a:rPr lang="en-US" sz="646" baseline="0" noProof="0">
                <a:solidFill>
                  <a:schemeClr val="bg1"/>
                </a:solidFill>
                <a:latin typeface="Arial"/>
                <a:cs typeface="Arial"/>
              </a:rPr>
              <a:t>© 2015 Capgemini. All rights reserved.</a:t>
            </a:r>
            <a:endParaRPr lang="de-DE" sz="646" noProof="0">
              <a:solidFill>
                <a:schemeClr val="bg1"/>
              </a:solidFill>
              <a:latin typeface="Arial"/>
              <a:cs typeface="Arial"/>
            </a:endParaRPr>
          </a:p>
        </p:txBody>
      </p:sp>
      <p:sp>
        <p:nvSpPr>
          <p:cNvPr id="8" name="Rectangle 7"/>
          <p:cNvSpPr/>
          <p:nvPr userDrawn="1">
            <p:custDataLst>
              <p:tags r:id="rId5"/>
            </p:custDataLst>
          </p:nvPr>
        </p:nvSpPr>
        <p:spPr>
          <a:xfrm>
            <a:off x="6444893" y="5487253"/>
            <a:ext cx="2699107" cy="351163"/>
          </a:xfrm>
          <a:prstGeom prst="rect">
            <a:avLst/>
          </a:prstGeom>
        </p:spPr>
        <p:txBody>
          <a:bodyPr wrap="none" lIns="33231" tIns="33231" rIns="332308" bIns="33231" anchor="b" anchorCtr="0">
            <a:spAutoFit/>
          </a:bodyPr>
          <a:lstStyle/>
          <a:p>
            <a:pPr algn="r"/>
            <a:r>
              <a:rPr lang="en-US" sz="1846" b="1">
                <a:solidFill>
                  <a:schemeClr val="bg1"/>
                </a:solidFill>
                <a:latin typeface="Arial" pitchFamily="34" charset="0"/>
                <a:cs typeface="Arial" pitchFamily="34" charset="0"/>
              </a:rPr>
              <a:t>www.capgemini.com</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51" name="think-cell Slide" r:id="rId5" imgW="360" imgH="360" progId="">
                  <p:embed/>
                </p:oleObj>
              </mc:Choice>
              <mc:Fallback>
                <p:oleObj name="think-cell Slide" r:id="rId5" imgW="360" imgH="360" progId="">
                  <p:embed/>
                  <p:pic>
                    <p:nvPicPr>
                      <p:cNvPr id="2" name="Objec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userDrawn="1">
            <p:custDataLst>
              <p:tags r:id="rId3"/>
            </p:custDataLst>
          </p:nvPr>
        </p:nvSpPr>
        <p:spPr>
          <a:xfrm>
            <a:off x="5099001" y="6403914"/>
            <a:ext cx="4045000" cy="265536"/>
          </a:xfrm>
          <a:prstGeom prst="rect">
            <a:avLst/>
          </a:prstGeom>
        </p:spPr>
        <p:txBody>
          <a:bodyPr wrap="square" lIns="30516" tIns="30516" rIns="305158" bIns="30516" anchor="b" anchorCtr="0">
            <a:spAutoFit/>
          </a:bodyPr>
          <a:lstStyle/>
          <a:p>
            <a:pPr marL="0" marR="0" indent="0" algn="r" defTabSz="884105" rtl="0" eaLnBrk="1" fontAlgn="auto" latinLnBrk="0" hangingPunct="1">
              <a:lnSpc>
                <a:spcPct val="100000"/>
              </a:lnSpc>
              <a:spcBef>
                <a:spcPts val="0"/>
              </a:spcBef>
              <a:spcAft>
                <a:spcPts val="0"/>
              </a:spcAft>
              <a:buClrTx/>
              <a:buSzTx/>
              <a:buFontTx/>
              <a:buNone/>
              <a:tabLst/>
              <a:defRPr/>
            </a:pPr>
            <a:r>
              <a:rPr lang="en-US" sz="646">
                <a:solidFill>
                  <a:schemeClr val="bg1"/>
                </a:solidFill>
                <a:latin typeface="Arial"/>
                <a:cs typeface="Arial"/>
              </a:rPr>
              <a:t>The information contained in this presentation is proprietary.</a:t>
            </a:r>
          </a:p>
          <a:p>
            <a:pPr algn="r"/>
            <a:r>
              <a:rPr lang="de-DE" sz="646" baseline="0" noProof="0">
                <a:solidFill>
                  <a:schemeClr val="bg1"/>
                </a:solidFill>
                <a:latin typeface="Arial"/>
                <a:cs typeface="Arial"/>
              </a:rPr>
              <a:t>Copyright </a:t>
            </a:r>
            <a:r>
              <a:rPr lang="en-US" sz="646" baseline="0" noProof="0">
                <a:solidFill>
                  <a:schemeClr val="bg1"/>
                </a:solidFill>
                <a:latin typeface="Arial"/>
                <a:cs typeface="Arial"/>
              </a:rPr>
              <a:t>© 2015 Capgemini. All rights reserved.</a:t>
            </a:r>
            <a:endParaRPr lang="de-DE" sz="646" noProof="0">
              <a:solidFill>
                <a:schemeClr val="bg1"/>
              </a:solidFill>
              <a:latin typeface="Arial"/>
              <a:cs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199"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Image 5"/>
          <p:cNvPicPr>
            <a:picLocks noChangeAspect="1"/>
          </p:cNvPicPr>
          <p:nvPr userDrawn="1">
            <p:custDataLst>
              <p:tags r:id="rId3"/>
            </p:custDataLst>
          </p:nvPr>
        </p:nvPicPr>
        <p:blipFill>
          <a:blip r:embed="rId9" cstate="print"/>
          <a:srcRect l="240" t="16548" r="380" b="511"/>
          <a:stretch>
            <a:fillRect/>
          </a:stretch>
        </p:blipFill>
        <p:spPr>
          <a:xfrm>
            <a:off x="0" y="0"/>
            <a:ext cx="9144000" cy="4850150"/>
          </a:xfrm>
          <a:prstGeom prst="rect">
            <a:avLst/>
          </a:prstGeom>
        </p:spPr>
      </p:pic>
      <p:sp>
        <p:nvSpPr>
          <p:cNvPr id="7" name="Rectangle 7"/>
          <p:cNvSpPr/>
          <p:nvPr userDrawn="1">
            <p:custDataLst>
              <p:tags r:id="rId4"/>
            </p:custDataLst>
          </p:nvPr>
        </p:nvSpPr>
        <p:spPr bwMode="auto">
          <a:xfrm flipV="1">
            <a:off x="-1085" y="3384912"/>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fontAlgn="auto">
              <a:spcBef>
                <a:spcPts val="0"/>
              </a:spcBef>
              <a:spcAft>
                <a:spcPts val="0"/>
              </a:spcAft>
            </a:pPr>
            <a:endParaRPr lang="en-US" sz="923">
              <a:solidFill>
                <a:schemeClr val="bg1"/>
              </a:solidFill>
              <a:latin typeface="Arial"/>
              <a:cs typeface="Arial"/>
            </a:endParaRPr>
          </a:p>
        </p:txBody>
      </p:sp>
      <p:sp>
        <p:nvSpPr>
          <p:cNvPr id="2" name="Titre 1"/>
          <p:cNvSpPr>
            <a:spLocks noGrp="1"/>
          </p:cNvSpPr>
          <p:nvPr>
            <p:ph type="title" hasCustomPrompt="1"/>
            <p:custDataLst>
              <p:tags r:id="rId5"/>
            </p:custDataLst>
          </p:nvPr>
        </p:nvSpPr>
        <p:spPr>
          <a:xfrm>
            <a:off x="0" y="4490504"/>
            <a:ext cx="9144000" cy="1362097"/>
          </a:xfrm>
          <a:prstGeom prst="rect">
            <a:avLst/>
          </a:prstGeom>
        </p:spPr>
        <p:txBody>
          <a:bodyPr vert="horz" lIns="826470" tIns="33059" rIns="66118" bIns="33059" rtlCol="0" anchor="ctr" anchorCtr="0">
            <a:noAutofit/>
          </a:bodyPr>
          <a:lstStyle>
            <a:lvl1pPr algn="l" defTabSz="844029" rtl="0" eaLnBrk="1" latinLnBrk="0" hangingPunct="1">
              <a:spcBef>
                <a:spcPct val="0"/>
              </a:spcBef>
              <a:buNone/>
              <a:defRPr lang="en-US" sz="3692" b="0" kern="1200" cap="none" baseline="0" dirty="0" smtClean="0">
                <a:solidFill>
                  <a:schemeClr val="tx1"/>
                </a:solidFill>
                <a:latin typeface="Arial" pitchFamily="34" charset="0"/>
                <a:ea typeface="+mj-ea"/>
                <a:cs typeface="Arial" pitchFamily="34" charset="0"/>
              </a:defRPr>
            </a:lvl1pPr>
          </a:lstStyle>
          <a:p>
            <a:pPr lvl="0"/>
            <a:r>
              <a:rPr lang="en-US" noProof="0"/>
              <a:t>Click to edit Master text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p:cNvPicPr>
            <a:picLocks noChangeAspect="1"/>
          </p:cNvPicPr>
          <p:nvPr userDrawn="1"/>
        </p:nvPicPr>
        <p:blipFill>
          <a:blip r:embed="rId6" cstate="print"/>
          <a:srcRect l="240" t="179" r="380" b="511"/>
          <a:stretch>
            <a:fillRect/>
          </a:stretch>
        </p:blipFill>
        <p:spPr>
          <a:xfrm>
            <a:off x="0" y="1050622"/>
            <a:ext cx="9144000" cy="580737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223"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1895"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fontAlgn="auto">
              <a:spcBef>
                <a:spcPts val="0"/>
              </a:spcBef>
              <a:spcAft>
                <a:spcPts val="0"/>
              </a:spcAft>
            </a:pPr>
            <a:endParaRPr lang="en-US" sz="923">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144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a:t>Click to edit Master text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a:endParaRPr lang="en-US" sz="1200">
              <a:solidFill>
                <a:prstClr val="white"/>
              </a:solidFill>
            </a:endParaRPr>
          </a:p>
        </p:txBody>
      </p:sp>
      <p:graphicFrame>
        <p:nvGraphicFramePr>
          <p:cNvPr id="5" name="Object 4" hidden="1"/>
          <p:cNvGraphicFramePr>
            <a:graphicFrameLocks noChangeAspect="1"/>
          </p:cNvGraphicFramePr>
          <p:nvPr>
            <p:custDataLst>
              <p:tags r:id="rId3"/>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1271"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itre 1"/>
          <p:cNvSpPr>
            <a:spLocks noGrp="1"/>
          </p:cNvSpPr>
          <p:nvPr>
            <p:ph type="title" hasCustomPrompt="1"/>
            <p:custDataLst>
              <p:tags r:id="rId4"/>
            </p:custDataLst>
          </p:nvPr>
        </p:nvSpPr>
        <p:spPr>
          <a:xfrm>
            <a:off x="0" y="705190"/>
            <a:ext cx="9144000" cy="1143240"/>
          </a:xfrm>
          <a:prstGeom prst="rect">
            <a:avLst/>
          </a:prstGeom>
        </p:spPr>
        <p:txBody>
          <a:bodyPr lIns="330588" tIns="33059" rIns="33059" bIns="33059" anchor="ctr" anchorCtr="0"/>
          <a:lstStyle>
            <a:lvl1pPr algn="l">
              <a:defRPr sz="3600" b="1">
                <a:solidFill>
                  <a:schemeClr val="tx1"/>
                </a:solidFill>
                <a:latin typeface="Arial" pitchFamily="34" charset="0"/>
                <a:cs typeface="Arial" pitchFamily="34" charset="0"/>
              </a:defRPr>
            </a:lvl1pPr>
          </a:lstStyle>
          <a:p>
            <a:pPr lvl="0"/>
            <a:r>
              <a:rPr lang="en-US" noProof="0"/>
              <a:t>Click to edit Master text style</a:t>
            </a:r>
          </a:p>
        </p:txBody>
      </p:sp>
      <p:sp>
        <p:nvSpPr>
          <p:cNvPr id="14" name="Text Placeholder 7"/>
          <p:cNvSpPr>
            <a:spLocks noGrp="1"/>
          </p:cNvSpPr>
          <p:nvPr>
            <p:ph type="body" sz="quarter" idx="10"/>
          </p:nvPr>
        </p:nvSpPr>
        <p:spPr>
          <a:xfrm>
            <a:off x="336550" y="1847850"/>
            <a:ext cx="7258050" cy="307777"/>
          </a:xfr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p:txBody>
      </p:sp>
      <p:pic>
        <p:nvPicPr>
          <p:cNvPr id="15" name="Picture 1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776" y="1214754"/>
            <a:ext cx="9142224" cy="5144500"/>
          </a:xfrm>
          <a:prstGeom prst="rect">
            <a:avLst/>
          </a:prstGeom>
        </p:spPr>
      </p:pic>
      <p:sp>
        <p:nvSpPr>
          <p:cNvPr id="16" name="Rectangle 15"/>
          <p:cNvSpPr/>
          <p:nvPr userDrawn="1"/>
        </p:nvSpPr>
        <p:spPr>
          <a:xfrm>
            <a:off x="0" y="6223379"/>
            <a:ext cx="9144000" cy="634621"/>
          </a:xfrm>
          <a:prstGeom prst="rect">
            <a:avLst/>
          </a:prstGeom>
          <a:solidFill>
            <a:srgbClr val="F264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itchFamily="34" charset="0"/>
              <a:cs typeface="Arial"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able of Content-Agenda touch">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5"/>
          <a:srcRect t="4301"/>
          <a:stretch>
            <a:fillRect/>
          </a:stretch>
        </p:blipFill>
        <p:spPr>
          <a:xfrm>
            <a:off x="0" y="1"/>
            <a:ext cx="9144000" cy="6353297"/>
          </a:xfrm>
          <a:prstGeom prst="rect">
            <a:avLst/>
          </a:prstGeom>
          <a:ln>
            <a:noFill/>
          </a:ln>
        </p:spPr>
      </p:pic>
      <p:graphicFrame>
        <p:nvGraphicFramePr>
          <p:cNvPr id="7" name="Object 6"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295" name="think-cell Slide" r:id="rId6" imgW="360" imgH="360" progId="">
                  <p:embed/>
                </p:oleObj>
              </mc:Choice>
              <mc:Fallback>
                <p:oleObj name="think-cell Slide" r:id="rId6" imgW="360" imgH="360" progId="">
                  <p:embed/>
                  <p:pic>
                    <p:nvPicPr>
                      <p:cNvPr id="7" name="Object 6"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Freeform 4"/>
          <p:cNvSpPr>
            <a:spLocks/>
          </p:cNvSpPr>
          <p:nvPr userDrawn="1">
            <p:custDataLst>
              <p:tags r:id="rId3"/>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endParaRPr lang="fr-FR" sz="1754">
              <a:solidFill>
                <a:srgbClr val="263147"/>
              </a:solidFill>
            </a:endParaRPr>
          </a:p>
        </p:txBody>
      </p:sp>
      <p:sp>
        <p:nvSpPr>
          <p:cNvPr id="8" name="Line 7"/>
          <p:cNvSpPr>
            <a:spLocks noChangeShapeType="1"/>
          </p:cNvSpPr>
          <p:nvPr userDrawn="1"/>
        </p:nvSpPr>
        <p:spPr bwMode="gray">
          <a:xfrm>
            <a:off x="8691563" y="6500813"/>
            <a:ext cx="0" cy="239712"/>
          </a:xfrm>
          <a:prstGeom prst="line">
            <a:avLst/>
          </a:prstGeom>
          <a:noFill/>
          <a:ln w="9525">
            <a:solidFill>
              <a:srgbClr val="969696"/>
            </a:solidFill>
            <a:round/>
            <a:headEnd/>
            <a:tailEnd/>
          </a:ln>
          <a:effectLst/>
        </p:spPr>
        <p:txBody>
          <a:bodyPr wrap="none" anchor="ctr"/>
          <a:lstStyle/>
          <a:p>
            <a:endParaRPr lang="en-US">
              <a:solidFill>
                <a:schemeClr val="tx2"/>
              </a:solidFill>
            </a:endParaRPr>
          </a:p>
        </p:txBody>
      </p:sp>
      <p:sp>
        <p:nvSpPr>
          <p:cNvPr id="10" name="Text Box 8"/>
          <p:cNvSpPr txBox="1">
            <a:spLocks noChangeArrowheads="1"/>
          </p:cNvSpPr>
          <p:nvPr userDrawn="1"/>
        </p:nvSpPr>
        <p:spPr bwMode="gray">
          <a:xfrm>
            <a:off x="8691564" y="6499225"/>
            <a:ext cx="452437" cy="242888"/>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800">
                <a:solidFill>
                  <a:srgbClr val="969696"/>
                </a:solidFill>
                <a:latin typeface="Arial Narrow" pitchFamily="34" charset="0"/>
              </a:rPr>
              <a:pPr eaLnBrk="0" hangingPunct="0">
                <a:lnSpc>
                  <a:spcPct val="85000"/>
                </a:lnSpc>
              </a:pPr>
              <a:t>‹#›</a:t>
            </a:fld>
            <a:endParaRPr lang="en-US" sz="800">
              <a:solidFill>
                <a:srgbClr val="969696"/>
              </a:solidFill>
              <a:latin typeface="Arial Narrow" pitchFamily="34" charset="0"/>
            </a:endParaRPr>
          </a:p>
        </p:txBody>
      </p:sp>
      <p:sp>
        <p:nvSpPr>
          <p:cNvPr id="11" name="Text Box 9"/>
          <p:cNvSpPr txBox="1">
            <a:spLocks noChangeArrowheads="1"/>
          </p:cNvSpPr>
          <p:nvPr userDrawn="1"/>
        </p:nvSpPr>
        <p:spPr bwMode="gray">
          <a:xfrm>
            <a:off x="4106863" y="6548438"/>
            <a:ext cx="4551363" cy="170816"/>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00">
                <a:solidFill>
                  <a:schemeClr val="tx2"/>
                </a:solidFill>
                <a:latin typeface="Arial Narrow" pitchFamily="34" charset="0"/>
              </a:rPr>
              <a:t>The information contained in this document is proprietary. Copyright © 2018 Capgemini.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tags" Target="../tags/tag7.xml"/><Relationship Id="rId18" Type="http://schemas.openxmlformats.org/officeDocument/2006/relationships/image" Target="../media/image1.emf"/><Relationship Id="rId26" Type="http://schemas.openxmlformats.org/officeDocument/2006/relationships/hyperlink" Target="http://www.youtube.com/user/capgeminimedia" TargetMode="Externa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vmlDrawing" Target="../drawings/vmlDrawing1.vml"/><Relationship Id="rId12" Type="http://schemas.openxmlformats.org/officeDocument/2006/relationships/tags" Target="../tags/tag6.xml"/><Relationship Id="rId17" Type="http://schemas.openxmlformats.org/officeDocument/2006/relationships/oleObject" Target="../embeddings/oleObject1.bin"/><Relationship Id="rId25"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tags" Target="../tags/tag10.xml"/><Relationship Id="rId20" Type="http://schemas.openxmlformats.org/officeDocument/2006/relationships/hyperlink" Target="http://www.facebook.com/Capgemini" TargetMode="External"/><Relationship Id="rId29" Type="http://schemas.openxmlformats.org/officeDocument/2006/relationships/image" Target="../media/image7.gif"/><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tags" Target="../tags/tag5.xml"/><Relationship Id="rId24" Type="http://schemas.openxmlformats.org/officeDocument/2006/relationships/hyperlink" Target="http://www.twitter.com/capgemini" TargetMode="External"/><Relationship Id="rId5" Type="http://schemas.openxmlformats.org/officeDocument/2006/relationships/slideLayout" Target="../slideLayouts/slideLayout5.xml"/><Relationship Id="rId15" Type="http://schemas.openxmlformats.org/officeDocument/2006/relationships/tags" Target="../tags/tag9.xml"/><Relationship Id="rId23" Type="http://schemas.openxmlformats.org/officeDocument/2006/relationships/image" Target="../media/image4.png"/><Relationship Id="rId28" Type="http://schemas.openxmlformats.org/officeDocument/2006/relationships/hyperlink" Target="http://www.slideshare.net/capgemini" TargetMode="External"/><Relationship Id="rId10" Type="http://schemas.openxmlformats.org/officeDocument/2006/relationships/tags" Target="../tags/tag4.xml"/><Relationship Id="rId19"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tags" Target="../tags/tag3.xml"/><Relationship Id="rId14" Type="http://schemas.openxmlformats.org/officeDocument/2006/relationships/tags" Target="../tags/tag8.xml"/><Relationship Id="rId22" Type="http://schemas.openxmlformats.org/officeDocument/2006/relationships/hyperlink" Target="http://www.linkedin.com/company/capgemini" TargetMode="External"/><Relationship Id="rId27" Type="http://schemas.openxmlformats.org/officeDocument/2006/relationships/image" Target="../media/image6.png"/><Relationship Id="rId30" Type="http://schemas.openxmlformats.org/officeDocument/2006/relationships/image" Target="../media/image8.gi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1.emf"/><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oleObject" Target="../embeddings/oleObject7.bin"/><Relationship Id="rId5" Type="http://schemas.openxmlformats.org/officeDocument/2006/relationships/tags" Target="../tags/tag35.xml"/><Relationship Id="rId4" Type="http://schemas.openxmlformats.org/officeDocument/2006/relationships/vmlDrawing" Target="../drawings/vmlDrawing7.v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tags" Target="../tags/tag44.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ags" Target="../tags/tag43.xml"/><Relationship Id="rId2" Type="http://schemas.openxmlformats.org/officeDocument/2006/relationships/slideLayout" Target="../slideLayouts/slideLayout9.xml"/><Relationship Id="rId16" Type="http://schemas.openxmlformats.org/officeDocument/2006/relationships/image" Target="../media/image11.jpeg"/><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vmlDrawing" Target="../drawings/vmlDrawing10.vml"/><Relationship Id="rId5" Type="http://schemas.openxmlformats.org/officeDocument/2006/relationships/slideLayout" Target="../slideLayouts/slideLayout12.xml"/><Relationship Id="rId15" Type="http://schemas.openxmlformats.org/officeDocument/2006/relationships/image" Target="../media/image1.emf"/><Relationship Id="rId10" Type="http://schemas.openxmlformats.org/officeDocument/2006/relationships/theme" Target="../theme/theme3.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oleObject" Target="../embeddings/oleObject10.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8"/>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31" name="think-cell Slide" r:id="rId17" imgW="360" imgH="360" progId="">
                  <p:embed/>
                </p:oleObj>
              </mc:Choice>
              <mc:Fallback>
                <p:oleObj name="think-cell Slide" r:id="rId17" imgW="360" imgH="360" progId="">
                  <p:embed/>
                  <p:pic>
                    <p:nvPicPr>
                      <p:cNvPr id="12" name="Object 11" hidden="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9"/>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fontAlgn="auto">
              <a:spcBef>
                <a:spcPts val="0"/>
              </a:spcBef>
              <a:spcAft>
                <a:spcPts val="0"/>
              </a:spcAft>
            </a:pPr>
            <a:endParaRPr lang="en-US" sz="923">
              <a:solidFill>
                <a:schemeClr val="bg1"/>
              </a:solidFill>
              <a:latin typeface="Arial"/>
              <a:cs typeface="Arial"/>
            </a:endParaRPr>
          </a:p>
        </p:txBody>
      </p:sp>
      <p:pic>
        <p:nvPicPr>
          <p:cNvPr id="9" name="Picture 104"/>
          <p:cNvPicPr>
            <a:picLocks noChangeArrowheads="1"/>
          </p:cNvPicPr>
          <p:nvPr>
            <p:custDataLst>
              <p:tags r:id="rId10"/>
            </p:custDataLst>
          </p:nvPr>
        </p:nvPicPr>
        <p:blipFill>
          <a:blip r:embed="rId19" cstate="email"/>
          <a:srcRect/>
          <a:stretch>
            <a:fillRect/>
          </a:stretch>
        </p:blipFill>
        <p:spPr bwMode="auto">
          <a:xfrm>
            <a:off x="5037295" y="1125048"/>
            <a:ext cx="3474065" cy="313227"/>
          </a:xfrm>
          <a:prstGeom prst="rect">
            <a:avLst/>
          </a:prstGeom>
          <a:noFill/>
        </p:spPr>
      </p:pic>
      <p:pic>
        <p:nvPicPr>
          <p:cNvPr id="16" name="Picture 3">
            <a:hlinkClick r:id="rId20"/>
          </p:cNvPr>
          <p:cNvPicPr>
            <a:picLocks noChangeAspect="1" noChangeArrowheads="1"/>
          </p:cNvPicPr>
          <p:nvPr>
            <p:custDataLst>
              <p:tags r:id="rId11"/>
            </p:custDataLst>
          </p:nvPr>
        </p:nvPicPr>
        <p:blipFill>
          <a:blip r:embed="rId21" cstate="email"/>
          <a:srcRect/>
          <a:stretch>
            <a:fillRect/>
          </a:stretch>
        </p:blipFill>
        <p:spPr bwMode="auto">
          <a:xfrm>
            <a:off x="7328541" y="5932547"/>
            <a:ext cx="256821" cy="263770"/>
          </a:xfrm>
          <a:prstGeom prst="rect">
            <a:avLst/>
          </a:prstGeom>
          <a:noFill/>
        </p:spPr>
      </p:pic>
      <p:pic>
        <p:nvPicPr>
          <p:cNvPr id="17" name="Picture 4">
            <a:hlinkClick r:id="rId22"/>
          </p:cNvPr>
          <p:cNvPicPr>
            <a:picLocks noChangeAspect="1" noChangeArrowheads="1"/>
          </p:cNvPicPr>
          <p:nvPr>
            <p:custDataLst>
              <p:tags r:id="rId12"/>
            </p:custDataLst>
          </p:nvPr>
        </p:nvPicPr>
        <p:blipFill>
          <a:blip r:embed="rId23" cstate="email"/>
          <a:srcRect/>
          <a:stretch>
            <a:fillRect/>
          </a:stretch>
        </p:blipFill>
        <p:spPr bwMode="auto">
          <a:xfrm>
            <a:off x="7638153" y="5932547"/>
            <a:ext cx="259674" cy="266700"/>
          </a:xfrm>
          <a:prstGeom prst="rect">
            <a:avLst/>
          </a:prstGeom>
          <a:noFill/>
        </p:spPr>
      </p:pic>
      <p:pic>
        <p:nvPicPr>
          <p:cNvPr id="18" name="Picture 5">
            <a:hlinkClick r:id="rId24"/>
          </p:cNvPr>
          <p:cNvPicPr>
            <a:picLocks noChangeAspect="1" noChangeArrowheads="1"/>
          </p:cNvPicPr>
          <p:nvPr>
            <p:custDataLst>
              <p:tags r:id="rId13"/>
            </p:custDataLst>
          </p:nvPr>
        </p:nvPicPr>
        <p:blipFill>
          <a:blip r:embed="rId25" cstate="email"/>
          <a:srcRect/>
          <a:stretch>
            <a:fillRect/>
          </a:stretch>
        </p:blipFill>
        <p:spPr bwMode="auto">
          <a:xfrm>
            <a:off x="8218819" y="5932547"/>
            <a:ext cx="259674" cy="266700"/>
          </a:xfrm>
          <a:prstGeom prst="rect">
            <a:avLst/>
          </a:prstGeom>
          <a:noFill/>
        </p:spPr>
      </p:pic>
      <p:pic>
        <p:nvPicPr>
          <p:cNvPr id="19" name="Picture 6">
            <a:hlinkClick r:id="rId26"/>
          </p:cNvPr>
          <p:cNvPicPr>
            <a:picLocks noChangeAspect="1" noChangeArrowheads="1"/>
          </p:cNvPicPr>
          <p:nvPr>
            <p:custDataLst>
              <p:tags r:id="rId14"/>
            </p:custDataLst>
          </p:nvPr>
        </p:nvPicPr>
        <p:blipFill>
          <a:blip r:embed="rId27" cstate="email"/>
          <a:srcRect/>
          <a:stretch>
            <a:fillRect/>
          </a:stretch>
        </p:blipFill>
        <p:spPr bwMode="auto">
          <a:xfrm>
            <a:off x="8531283" y="5932547"/>
            <a:ext cx="259674" cy="266700"/>
          </a:xfrm>
          <a:prstGeom prst="rect">
            <a:avLst/>
          </a:prstGeom>
          <a:noFill/>
        </p:spPr>
      </p:pic>
      <p:pic>
        <p:nvPicPr>
          <p:cNvPr id="20" name="Image 22">
            <a:hlinkClick r:id="rId28"/>
          </p:cNvPr>
          <p:cNvPicPr preferRelativeResize="0">
            <a:picLocks/>
          </p:cNvPicPr>
          <p:nvPr>
            <p:custDataLst>
              <p:tags r:id="rId15"/>
            </p:custDataLst>
          </p:nvPr>
        </p:nvPicPr>
        <p:blipFill>
          <a:blip r:embed="rId29"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pic>
        <p:nvPicPr>
          <p:cNvPr id="14" name="Picture 13"/>
          <p:cNvPicPr>
            <a:picLocks noChangeAspect="1"/>
          </p:cNvPicPr>
          <p:nvPr>
            <p:custDataLst>
              <p:tags r:id="rId16"/>
            </p:custDataLst>
          </p:nvPr>
        </p:nvPicPr>
        <p:blipFill>
          <a:blip r:embed="rId30" cstate="print"/>
          <a:stretch>
            <a:fillRect/>
          </a:stretch>
        </p:blipFill>
        <p:spPr>
          <a:xfrm>
            <a:off x="683890" y="968918"/>
            <a:ext cx="2771824" cy="694690"/>
          </a:xfrm>
          <a:prstGeom prst="rect">
            <a:avLst/>
          </a:prstGeom>
        </p:spPr>
      </p:pic>
    </p:spTree>
  </p:cSld>
  <p:clrMap bg1="lt1" tx1="dk1" bg2="lt2" tx2="dk2" accent1="accent1" accent2="accent2" accent3="accent3" accent4="accent4" accent5="accent5" accent6="accent6" hlink="hlink" folHlink="folHlink"/>
  <p:sldLayoutIdLst>
    <p:sldLayoutId id="2147483972" r:id="rId1"/>
    <p:sldLayoutId id="2147483973" r:id="rId2"/>
    <p:sldLayoutId id="2147483940" r:id="rId3"/>
    <p:sldLayoutId id="2147483945" r:id="rId4"/>
    <p:sldLayoutId id="2147483961" r:id="rId5"/>
  </p:sldLayoutIdLst>
  <p:hf hdr="0"/>
  <p:txStyles>
    <p:titleStyle>
      <a:lvl1pPr algn="ctr" defTabSz="775122" rtl="0" eaLnBrk="1" latinLnBrk="0" hangingPunct="1">
        <a:spcBef>
          <a:spcPct val="0"/>
        </a:spcBef>
        <a:buNone/>
        <a:defRPr sz="3692" kern="1200">
          <a:solidFill>
            <a:schemeClr val="tx1"/>
          </a:solidFill>
          <a:latin typeface="+mj-lt"/>
          <a:ea typeface="+mj-ea"/>
          <a:cs typeface="+mj-cs"/>
        </a:defRPr>
      </a:lvl1pPr>
    </p:titleStyle>
    <p:bodyStyle>
      <a:lvl1pPr marL="290670" indent="-290670" algn="l" defTabSz="775122" rtl="0" eaLnBrk="1" latinLnBrk="0" hangingPunct="1">
        <a:spcBef>
          <a:spcPct val="20000"/>
        </a:spcBef>
        <a:buFont typeface="Arial" pitchFamily="34" charset="0"/>
        <a:buChar char="•"/>
        <a:defRPr sz="2677" kern="1200">
          <a:solidFill>
            <a:schemeClr val="tx1"/>
          </a:solidFill>
          <a:latin typeface="+mn-lt"/>
          <a:ea typeface="+mn-ea"/>
          <a:cs typeface="+mn-cs"/>
        </a:defRPr>
      </a:lvl1pPr>
      <a:lvl2pPr marL="629786" indent="-242225" algn="l" defTabSz="775122"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968901" indent="-193780" algn="l" defTabSz="775122" rtl="0" eaLnBrk="1" latinLnBrk="0" hangingPunct="1">
        <a:spcBef>
          <a:spcPct val="20000"/>
        </a:spcBef>
        <a:buFont typeface="Arial" pitchFamily="34" charset="0"/>
        <a:buChar char="•"/>
        <a:defRPr sz="2031" kern="1200">
          <a:solidFill>
            <a:schemeClr val="tx1"/>
          </a:solidFill>
          <a:latin typeface="+mn-lt"/>
          <a:ea typeface="+mn-ea"/>
          <a:cs typeface="+mn-cs"/>
        </a:defRPr>
      </a:lvl3pPr>
      <a:lvl4pPr marL="1356462"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4pPr>
      <a:lvl5pPr marL="1744022"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5pPr>
      <a:lvl6pPr marL="2131583"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6pPr>
      <a:lvl7pPr marL="251914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7pPr>
      <a:lvl8pPr marL="290670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8pPr>
      <a:lvl9pPr marL="329426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9pPr>
    </p:bodyStyle>
    <p:otherStyle>
      <a:defPPr>
        <a:defRPr lang="fr-FR"/>
      </a:defPPr>
      <a:lvl1pPr marL="0" algn="l" defTabSz="775122" rtl="0" eaLnBrk="1" latinLnBrk="0" hangingPunct="1">
        <a:defRPr sz="1569" kern="1200">
          <a:solidFill>
            <a:schemeClr val="tx1"/>
          </a:solidFill>
          <a:latin typeface="+mn-lt"/>
          <a:ea typeface="+mn-ea"/>
          <a:cs typeface="+mn-cs"/>
        </a:defRPr>
      </a:lvl1pPr>
      <a:lvl2pPr marL="387561" algn="l" defTabSz="775122" rtl="0" eaLnBrk="1" latinLnBrk="0" hangingPunct="1">
        <a:defRPr sz="1569" kern="1200">
          <a:solidFill>
            <a:schemeClr val="tx1"/>
          </a:solidFill>
          <a:latin typeface="+mn-lt"/>
          <a:ea typeface="+mn-ea"/>
          <a:cs typeface="+mn-cs"/>
        </a:defRPr>
      </a:lvl2pPr>
      <a:lvl3pPr marL="775122" algn="l" defTabSz="775122" rtl="0" eaLnBrk="1" latinLnBrk="0" hangingPunct="1">
        <a:defRPr sz="1569" kern="1200">
          <a:solidFill>
            <a:schemeClr val="tx1"/>
          </a:solidFill>
          <a:latin typeface="+mn-lt"/>
          <a:ea typeface="+mn-ea"/>
          <a:cs typeface="+mn-cs"/>
        </a:defRPr>
      </a:lvl3pPr>
      <a:lvl4pPr marL="1162681" algn="l" defTabSz="775122" rtl="0" eaLnBrk="1" latinLnBrk="0" hangingPunct="1">
        <a:defRPr sz="1569" kern="1200">
          <a:solidFill>
            <a:schemeClr val="tx1"/>
          </a:solidFill>
          <a:latin typeface="+mn-lt"/>
          <a:ea typeface="+mn-ea"/>
          <a:cs typeface="+mn-cs"/>
        </a:defRPr>
      </a:lvl4pPr>
      <a:lvl5pPr marL="1550242" algn="l" defTabSz="775122" rtl="0" eaLnBrk="1" latinLnBrk="0" hangingPunct="1">
        <a:defRPr sz="1569" kern="1200">
          <a:solidFill>
            <a:schemeClr val="tx1"/>
          </a:solidFill>
          <a:latin typeface="+mn-lt"/>
          <a:ea typeface="+mn-ea"/>
          <a:cs typeface="+mn-cs"/>
        </a:defRPr>
      </a:lvl5pPr>
      <a:lvl6pPr marL="1937803" algn="l" defTabSz="775122" rtl="0" eaLnBrk="1" latinLnBrk="0" hangingPunct="1">
        <a:defRPr sz="1569" kern="1200">
          <a:solidFill>
            <a:schemeClr val="tx1"/>
          </a:solidFill>
          <a:latin typeface="+mn-lt"/>
          <a:ea typeface="+mn-ea"/>
          <a:cs typeface="+mn-cs"/>
        </a:defRPr>
      </a:lvl6pPr>
      <a:lvl7pPr marL="2325364" algn="l" defTabSz="775122" rtl="0" eaLnBrk="1" latinLnBrk="0" hangingPunct="1">
        <a:defRPr sz="1569" kern="1200">
          <a:solidFill>
            <a:schemeClr val="tx1"/>
          </a:solidFill>
          <a:latin typeface="+mn-lt"/>
          <a:ea typeface="+mn-ea"/>
          <a:cs typeface="+mn-cs"/>
        </a:defRPr>
      </a:lvl7pPr>
      <a:lvl8pPr marL="2712924" algn="l" defTabSz="775122" rtl="0" eaLnBrk="1" latinLnBrk="0" hangingPunct="1">
        <a:defRPr sz="1569" kern="1200">
          <a:solidFill>
            <a:schemeClr val="tx1"/>
          </a:solidFill>
          <a:latin typeface="+mn-lt"/>
          <a:ea typeface="+mn-ea"/>
          <a:cs typeface="+mn-cs"/>
        </a:defRPr>
      </a:lvl8pPr>
      <a:lvl9pPr marL="3100484" algn="l" defTabSz="775122" rtl="0" eaLnBrk="1" latinLnBrk="0" hangingPunct="1">
        <a:defRPr sz="156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5" name="think-cell Slide" r:id="rId6" imgW="360" imgH="360" progId="">
                  <p:embed/>
                </p:oleObj>
              </mc:Choice>
              <mc:Fallback>
                <p:oleObj name="think-cell Slide" r:id="rId6" imgW="360" imgH="360" progId="">
                  <p:embed/>
                  <p:pic>
                    <p:nvPicPr>
                      <p:cNvPr id="2" name="Object 1"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Line 7"/>
          <p:cNvSpPr>
            <a:spLocks noChangeShapeType="1"/>
          </p:cNvSpPr>
          <p:nvPr userDrawn="1"/>
        </p:nvSpPr>
        <p:spPr bwMode="gray">
          <a:xfrm>
            <a:off x="8691563" y="6500813"/>
            <a:ext cx="0" cy="239712"/>
          </a:xfrm>
          <a:prstGeom prst="line">
            <a:avLst/>
          </a:prstGeom>
          <a:noFill/>
          <a:ln w="9525">
            <a:solidFill>
              <a:srgbClr val="969696"/>
            </a:solidFill>
            <a:round/>
            <a:headEnd/>
            <a:tailEnd/>
          </a:ln>
          <a:effectLst/>
        </p:spPr>
        <p:txBody>
          <a:bodyPr wrap="none" anchor="ctr"/>
          <a:lstStyle/>
          <a:p>
            <a:endParaRPr lang="en-US">
              <a:solidFill>
                <a:schemeClr val="tx2"/>
              </a:solidFill>
            </a:endParaRPr>
          </a:p>
        </p:txBody>
      </p:sp>
      <p:sp>
        <p:nvSpPr>
          <p:cNvPr id="4" name="Text Box 8"/>
          <p:cNvSpPr txBox="1">
            <a:spLocks noChangeArrowheads="1"/>
          </p:cNvSpPr>
          <p:nvPr userDrawn="1"/>
        </p:nvSpPr>
        <p:spPr bwMode="gray">
          <a:xfrm>
            <a:off x="8691564" y="6499225"/>
            <a:ext cx="452437" cy="242888"/>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800">
                <a:solidFill>
                  <a:srgbClr val="969696"/>
                </a:solidFill>
                <a:latin typeface="Arial Narrow" pitchFamily="34" charset="0"/>
              </a:rPr>
              <a:pPr eaLnBrk="0" hangingPunct="0">
                <a:lnSpc>
                  <a:spcPct val="85000"/>
                </a:lnSpc>
              </a:pPr>
              <a:t>‹#›</a:t>
            </a:fld>
            <a:endParaRPr lang="en-US" sz="800">
              <a:solidFill>
                <a:srgbClr val="969696"/>
              </a:solidFill>
              <a:latin typeface="Arial Narrow" pitchFamily="34" charset="0"/>
            </a:endParaRPr>
          </a:p>
        </p:txBody>
      </p:sp>
      <p:sp>
        <p:nvSpPr>
          <p:cNvPr id="5" name="Text Box 9"/>
          <p:cNvSpPr txBox="1">
            <a:spLocks noChangeArrowheads="1"/>
          </p:cNvSpPr>
          <p:nvPr userDrawn="1"/>
        </p:nvSpPr>
        <p:spPr bwMode="gray">
          <a:xfrm>
            <a:off x="4106863" y="6548438"/>
            <a:ext cx="4551363" cy="170816"/>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00">
                <a:solidFill>
                  <a:schemeClr val="tx2"/>
                </a:solidFill>
                <a:latin typeface="Arial Narrow" pitchFamily="34" charset="0"/>
              </a:rPr>
              <a:t>The information contained in this document is proprietary. Copyright © 2018 Capgemini. All rights reserved.</a:t>
            </a:r>
          </a:p>
        </p:txBody>
      </p:sp>
    </p:spTree>
  </p:cSld>
  <p:clrMap bg1="lt1" tx1="dk1" bg2="lt2" tx2="dk2" accent1="accent1" accent2="accent2" accent3="accent3" accent4="accent4" accent5="accent5" accent6="accent6" hlink="hlink" folHlink="folHlink"/>
  <p:sldLayoutIdLst>
    <p:sldLayoutId id="2147483949" r:id="rId1"/>
    <p:sldLayoutId id="2147483957" r:id="rId2"/>
  </p:sldLayoutIdLst>
  <p:hf hdr="0"/>
  <p:txStyles>
    <p:titleStyle>
      <a:lvl1pPr algn="ctr" defTabSz="775122" rtl="0" eaLnBrk="1" latinLnBrk="0" hangingPunct="1">
        <a:spcBef>
          <a:spcPct val="0"/>
        </a:spcBef>
        <a:buNone/>
        <a:defRPr sz="3692" kern="1200">
          <a:solidFill>
            <a:schemeClr val="tx1"/>
          </a:solidFill>
          <a:latin typeface="+mj-lt"/>
          <a:ea typeface="+mj-ea"/>
          <a:cs typeface="+mj-cs"/>
        </a:defRPr>
      </a:lvl1pPr>
    </p:titleStyle>
    <p:bodyStyle>
      <a:lvl1pPr marL="290670" indent="-290670" algn="l" defTabSz="775122" rtl="0" eaLnBrk="1" latinLnBrk="0" hangingPunct="1">
        <a:spcBef>
          <a:spcPct val="20000"/>
        </a:spcBef>
        <a:buFont typeface="Arial" pitchFamily="34" charset="0"/>
        <a:buChar char="•"/>
        <a:defRPr sz="2677" kern="1200">
          <a:solidFill>
            <a:schemeClr val="tx1"/>
          </a:solidFill>
          <a:latin typeface="+mn-lt"/>
          <a:ea typeface="+mn-ea"/>
          <a:cs typeface="+mn-cs"/>
        </a:defRPr>
      </a:lvl1pPr>
      <a:lvl2pPr marL="629786" indent="-242225" algn="l" defTabSz="775122"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968901" indent="-193780" algn="l" defTabSz="775122" rtl="0" eaLnBrk="1" latinLnBrk="0" hangingPunct="1">
        <a:spcBef>
          <a:spcPct val="20000"/>
        </a:spcBef>
        <a:buFont typeface="Arial" pitchFamily="34" charset="0"/>
        <a:buChar char="•"/>
        <a:defRPr sz="2031" kern="1200">
          <a:solidFill>
            <a:schemeClr val="tx1"/>
          </a:solidFill>
          <a:latin typeface="+mn-lt"/>
          <a:ea typeface="+mn-ea"/>
          <a:cs typeface="+mn-cs"/>
        </a:defRPr>
      </a:lvl3pPr>
      <a:lvl4pPr marL="1356462"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4pPr>
      <a:lvl5pPr marL="1744022"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5pPr>
      <a:lvl6pPr marL="2131583"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6pPr>
      <a:lvl7pPr marL="251914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7pPr>
      <a:lvl8pPr marL="290670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8pPr>
      <a:lvl9pPr marL="329426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9pPr>
    </p:bodyStyle>
    <p:otherStyle>
      <a:defPPr>
        <a:defRPr lang="fr-FR"/>
      </a:defPPr>
      <a:lvl1pPr marL="0" algn="l" defTabSz="775122" rtl="0" eaLnBrk="1" latinLnBrk="0" hangingPunct="1">
        <a:defRPr sz="1569" kern="1200">
          <a:solidFill>
            <a:schemeClr val="tx1"/>
          </a:solidFill>
          <a:latin typeface="+mn-lt"/>
          <a:ea typeface="+mn-ea"/>
          <a:cs typeface="+mn-cs"/>
        </a:defRPr>
      </a:lvl1pPr>
      <a:lvl2pPr marL="387561" algn="l" defTabSz="775122" rtl="0" eaLnBrk="1" latinLnBrk="0" hangingPunct="1">
        <a:defRPr sz="1569" kern="1200">
          <a:solidFill>
            <a:schemeClr val="tx1"/>
          </a:solidFill>
          <a:latin typeface="+mn-lt"/>
          <a:ea typeface="+mn-ea"/>
          <a:cs typeface="+mn-cs"/>
        </a:defRPr>
      </a:lvl2pPr>
      <a:lvl3pPr marL="775122" algn="l" defTabSz="775122" rtl="0" eaLnBrk="1" latinLnBrk="0" hangingPunct="1">
        <a:defRPr sz="1569" kern="1200">
          <a:solidFill>
            <a:schemeClr val="tx1"/>
          </a:solidFill>
          <a:latin typeface="+mn-lt"/>
          <a:ea typeface="+mn-ea"/>
          <a:cs typeface="+mn-cs"/>
        </a:defRPr>
      </a:lvl3pPr>
      <a:lvl4pPr marL="1162681" algn="l" defTabSz="775122" rtl="0" eaLnBrk="1" latinLnBrk="0" hangingPunct="1">
        <a:defRPr sz="1569" kern="1200">
          <a:solidFill>
            <a:schemeClr val="tx1"/>
          </a:solidFill>
          <a:latin typeface="+mn-lt"/>
          <a:ea typeface="+mn-ea"/>
          <a:cs typeface="+mn-cs"/>
        </a:defRPr>
      </a:lvl4pPr>
      <a:lvl5pPr marL="1550242" algn="l" defTabSz="775122" rtl="0" eaLnBrk="1" latinLnBrk="0" hangingPunct="1">
        <a:defRPr sz="1569" kern="1200">
          <a:solidFill>
            <a:schemeClr val="tx1"/>
          </a:solidFill>
          <a:latin typeface="+mn-lt"/>
          <a:ea typeface="+mn-ea"/>
          <a:cs typeface="+mn-cs"/>
        </a:defRPr>
      </a:lvl5pPr>
      <a:lvl6pPr marL="1937803" algn="l" defTabSz="775122" rtl="0" eaLnBrk="1" latinLnBrk="0" hangingPunct="1">
        <a:defRPr sz="1569" kern="1200">
          <a:solidFill>
            <a:schemeClr val="tx1"/>
          </a:solidFill>
          <a:latin typeface="+mn-lt"/>
          <a:ea typeface="+mn-ea"/>
          <a:cs typeface="+mn-cs"/>
        </a:defRPr>
      </a:lvl6pPr>
      <a:lvl7pPr marL="2325364" algn="l" defTabSz="775122" rtl="0" eaLnBrk="1" latinLnBrk="0" hangingPunct="1">
        <a:defRPr sz="1569" kern="1200">
          <a:solidFill>
            <a:schemeClr val="tx1"/>
          </a:solidFill>
          <a:latin typeface="+mn-lt"/>
          <a:ea typeface="+mn-ea"/>
          <a:cs typeface="+mn-cs"/>
        </a:defRPr>
      </a:lvl7pPr>
      <a:lvl8pPr marL="2712924" algn="l" defTabSz="775122" rtl="0" eaLnBrk="1" latinLnBrk="0" hangingPunct="1">
        <a:defRPr sz="1569" kern="1200">
          <a:solidFill>
            <a:schemeClr val="tx1"/>
          </a:solidFill>
          <a:latin typeface="+mn-lt"/>
          <a:ea typeface="+mn-ea"/>
          <a:cs typeface="+mn-cs"/>
        </a:defRPr>
      </a:lvl8pPr>
      <a:lvl9pPr marL="3100484" algn="l" defTabSz="775122" rtl="0" eaLnBrk="1" latinLnBrk="0" hangingPunct="1">
        <a:defRPr sz="156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247" name="think-cell Slide" r:id="rId14" imgW="360" imgH="360" progId="">
                  <p:embed/>
                </p:oleObj>
              </mc:Choice>
              <mc:Fallback>
                <p:oleObj name="think-cell Slide" r:id="rId14" imgW="360" imgH="360" progId="">
                  <p:embed/>
                  <p:pic>
                    <p:nvPicPr>
                      <p:cNvPr id="8" name="Object 7"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3"/>
            </p:custDataLst>
          </p:nvPr>
        </p:nvSpPr>
        <p:spPr>
          <a:xfrm>
            <a:off x="1" y="1"/>
            <a:ext cx="9143999" cy="1002135"/>
          </a:xfrm>
          <a:prstGeom prst="rect">
            <a:avLst/>
          </a:prstGeom>
        </p:spPr>
        <p:txBody>
          <a:bodyPr vert="horz" lIns="297529" tIns="33059" rIns="165294" bIns="33059" rtlCol="0" anchor="ctr">
            <a:noAutofit/>
          </a:bodyPr>
          <a:lstStyle/>
          <a:p>
            <a:r>
              <a:rPr lang="de-DE" noProof="0"/>
              <a:t>Titelmasterformat durch Klicken bearbeiten</a:t>
            </a:r>
            <a:endParaRPr lang="en-US" noProof="0"/>
          </a:p>
        </p:txBody>
      </p:sp>
      <p:sp>
        <p:nvSpPr>
          <p:cNvPr id="11" name="Text Placeholder 10"/>
          <p:cNvSpPr>
            <a:spLocks noGrp="1"/>
          </p:cNvSpPr>
          <p:nvPr>
            <p:ph type="body" idx="1"/>
          </p:nvPr>
        </p:nvSpPr>
        <p:spPr>
          <a:xfrm>
            <a:off x="252046" y="1501978"/>
            <a:ext cx="8639908" cy="4636539"/>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2" name="FootnoteAndSource" hidden="1"/>
          <p:cNvSpPr txBox="1"/>
          <p:nvPr/>
        </p:nvSpPr>
        <p:spPr>
          <a:xfrm>
            <a:off x="250290" y="6174740"/>
            <a:ext cx="8640000" cy="153504"/>
          </a:xfrm>
          <a:prstGeom prst="rect">
            <a:avLst/>
          </a:prstGeom>
          <a:noFill/>
        </p:spPr>
        <p:txBody>
          <a:bodyPr vert="horz" wrap="square" lIns="0" tIns="23446" rIns="0" bIns="23446" rtlCol="0">
            <a:spAutoFit/>
          </a:bodyPr>
          <a:lstStyle/>
          <a:p>
            <a:pPr marL="396719" indent="-396719" defTabSz="844083">
              <a:lnSpc>
                <a:spcPct val="90000"/>
              </a:lnSpc>
              <a:tabLst>
                <a:tab pos="320751" algn="r"/>
              </a:tabLst>
            </a:pPr>
            <a:r>
              <a:rPr lang="de-DE" sz="738">
                <a:solidFill>
                  <a:srgbClr val="998C85">
                    <a:lumMod val="50000"/>
                  </a:srgbClr>
                </a:solidFill>
              </a:rPr>
              <a:t>	Source:	Source Text</a:t>
            </a:r>
          </a:p>
        </p:txBody>
      </p:sp>
      <p:grpSp>
        <p:nvGrpSpPr>
          <p:cNvPr id="3" name="Group_Sticker" hidden="1"/>
          <p:cNvGrpSpPr/>
          <p:nvPr/>
        </p:nvGrpSpPr>
        <p:grpSpPr>
          <a:xfrm>
            <a:off x="8360046" y="1182648"/>
            <a:ext cx="518745" cy="235002"/>
            <a:chOff x="9056716" y="1182648"/>
            <a:chExt cx="561974" cy="235002"/>
          </a:xfrm>
        </p:grpSpPr>
        <p:sp>
          <p:nvSpPr>
            <p:cNvPr id="19" name="Rectangle 109"/>
            <p:cNvSpPr>
              <a:spLocks noChangeArrowheads="1"/>
            </p:cNvSpPr>
            <p:nvPr/>
          </p:nvSpPr>
          <p:spPr bwMode="auto">
            <a:xfrm>
              <a:off x="9057245" y="1182648"/>
              <a:ext cx="560918" cy="235002"/>
            </a:xfrm>
            <a:prstGeom prst="rect">
              <a:avLst/>
            </a:prstGeom>
            <a:noFill/>
            <a:ln w="9525">
              <a:noFill/>
              <a:miter lim="800000"/>
              <a:headEnd/>
              <a:tailEnd/>
            </a:ln>
            <a:effectLst/>
          </p:spPr>
          <p:txBody>
            <a:bodyPr wrap="none" lIns="0" tIns="46038" rIns="0" bIns="46038" anchor="ctr">
              <a:spAutoFit/>
            </a:bodyPr>
            <a:lstStyle/>
            <a:p>
              <a:pPr algn="ctr" eaLnBrk="0" hangingPunct="0">
                <a:tabLst>
                  <a:tab pos="5908578" algn="r"/>
                  <a:tab pos="7971892" algn="r"/>
                </a:tabLst>
              </a:pPr>
              <a:r>
                <a:rPr lang="en-GB" sz="923" b="1">
                  <a:solidFill>
                    <a:srgbClr val="263147"/>
                  </a:solidFill>
                </a:rPr>
                <a:t>STICKER</a:t>
              </a:r>
            </a:p>
          </p:txBody>
        </p:sp>
        <p:sp>
          <p:nvSpPr>
            <p:cNvPr id="20" name="Line 110"/>
            <p:cNvSpPr>
              <a:spLocks noChangeShapeType="1"/>
            </p:cNvSpPr>
            <p:nvPr/>
          </p:nvSpPr>
          <p:spPr bwMode="auto">
            <a:xfrm>
              <a:off x="9056716" y="1184262"/>
              <a:ext cx="561974" cy="0"/>
            </a:xfrm>
            <a:prstGeom prst="line">
              <a:avLst/>
            </a:prstGeom>
            <a:noFill/>
            <a:ln w="9525">
              <a:solidFill>
                <a:schemeClr val="bg2"/>
              </a:solidFill>
              <a:round/>
              <a:headEnd type="none" w="sm" len="sm"/>
              <a:tailEnd type="none" w="sm" len="sm"/>
            </a:ln>
            <a:effectLst/>
          </p:spPr>
          <p:txBody>
            <a:bodyPr wrap="none" anchor="ctr"/>
            <a:lstStyle/>
            <a:p>
              <a:endParaRPr lang="en-GB" sz="1754">
                <a:solidFill>
                  <a:srgbClr val="263147"/>
                </a:solidFill>
              </a:endParaRPr>
            </a:p>
          </p:txBody>
        </p:sp>
        <p:sp>
          <p:nvSpPr>
            <p:cNvPr id="22" name="Line 111"/>
            <p:cNvSpPr>
              <a:spLocks noChangeShapeType="1"/>
            </p:cNvSpPr>
            <p:nvPr/>
          </p:nvSpPr>
          <p:spPr bwMode="auto">
            <a:xfrm>
              <a:off x="9056716" y="1412862"/>
              <a:ext cx="561974" cy="0"/>
            </a:xfrm>
            <a:prstGeom prst="line">
              <a:avLst/>
            </a:prstGeom>
            <a:noFill/>
            <a:ln w="9525">
              <a:solidFill>
                <a:schemeClr val="bg2"/>
              </a:solidFill>
              <a:round/>
              <a:headEnd type="none" w="sm" len="sm"/>
              <a:tailEnd type="none" w="sm" len="sm"/>
            </a:ln>
            <a:effectLst/>
          </p:spPr>
          <p:txBody>
            <a:bodyPr wrap="none" anchor="ctr"/>
            <a:lstStyle/>
            <a:p>
              <a:endParaRPr lang="en-GB" sz="1754">
                <a:solidFill>
                  <a:srgbClr val="263147"/>
                </a:solidFill>
              </a:endParaRPr>
            </a:p>
          </p:txBody>
        </p:sp>
      </p:grpSp>
      <p:sp>
        <p:nvSpPr>
          <p:cNvPr id="24" name="CapgeminiBox" hidden="1"/>
          <p:cNvSpPr>
            <a:spLocks/>
          </p:cNvSpPr>
          <p:nvPr/>
        </p:nvSpPr>
        <p:spPr>
          <a:xfrm>
            <a:off x="-2088220" y="1"/>
            <a:ext cx="2088220" cy="271293"/>
          </a:xfrm>
          <a:prstGeom prst="rect">
            <a:avLst/>
          </a:prstGeom>
        </p:spPr>
        <p:txBody>
          <a:bodyPr vert="horz" wrap="square" lIns="84406" tIns="42203" rIns="84406" bIns="42203" rtlCol="0">
            <a:spAutoFit/>
          </a:bodyPr>
          <a:lst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57188"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39750"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7550" indent="-179388"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a:lstStyle>
          <a:p>
            <a:pPr>
              <a:buClr>
                <a:srgbClr val="998C85"/>
              </a:buClr>
            </a:pPr>
            <a:r>
              <a:rPr lang="en-US" sz="1292" err="1">
                <a:solidFill>
                  <a:srgbClr val="263147"/>
                </a:solidFill>
              </a:rPr>
              <a:t>Capgemini</a:t>
            </a:r>
            <a:r>
              <a:rPr lang="en-US" sz="1292">
                <a:solidFill>
                  <a:srgbClr val="263147"/>
                </a:solidFill>
              </a:rPr>
              <a:t> Global V7.7</a:t>
            </a:r>
          </a:p>
        </p:txBody>
      </p:sp>
      <p:grpSp>
        <p:nvGrpSpPr>
          <p:cNvPr id="31" name="Groupe 1"/>
          <p:cNvGrpSpPr/>
          <p:nvPr userDrawn="1"/>
        </p:nvGrpSpPr>
        <p:grpSpPr>
          <a:xfrm>
            <a:off x="8660560" y="325610"/>
            <a:ext cx="346641" cy="321477"/>
            <a:chOff x="11501102" y="171573"/>
            <a:chExt cx="419436" cy="388988"/>
          </a:xfrm>
        </p:grpSpPr>
        <p:sp>
          <p:nvSpPr>
            <p:cNvPr id="32" name="Freeform 13"/>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33" name="Freeform 14"/>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pic>
        <p:nvPicPr>
          <p:cNvPr id="34" name="Picture 33"/>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223462" y="298346"/>
            <a:ext cx="348741" cy="348741"/>
          </a:xfrm>
          <a:prstGeom prst="rect">
            <a:avLst/>
          </a:prstGeom>
        </p:spPr>
      </p:pic>
      <p:sp>
        <p:nvSpPr>
          <p:cNvPr id="35" name="Rectangle 34"/>
          <p:cNvSpPr/>
          <p:nvPr userDrawn="1"/>
        </p:nvSpPr>
        <p:spPr>
          <a:xfrm>
            <a:off x="291012" y="848223"/>
            <a:ext cx="797560" cy="124234"/>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itchFamily="34" charset="0"/>
              <a:cs typeface="Arial" pitchFamily="34" charset="0"/>
            </a:endParaRPr>
          </a:p>
        </p:txBody>
      </p:sp>
      <p:sp>
        <p:nvSpPr>
          <p:cNvPr id="36" name="Line 7"/>
          <p:cNvSpPr>
            <a:spLocks noChangeShapeType="1"/>
          </p:cNvSpPr>
          <p:nvPr userDrawn="1"/>
        </p:nvSpPr>
        <p:spPr bwMode="gray">
          <a:xfrm>
            <a:off x="8691563" y="6500813"/>
            <a:ext cx="0" cy="239712"/>
          </a:xfrm>
          <a:prstGeom prst="line">
            <a:avLst/>
          </a:prstGeom>
          <a:noFill/>
          <a:ln w="9525">
            <a:solidFill>
              <a:srgbClr val="969696"/>
            </a:solidFill>
            <a:round/>
            <a:headEnd/>
            <a:tailEnd/>
          </a:ln>
          <a:effectLst/>
        </p:spPr>
        <p:txBody>
          <a:bodyPr wrap="none" anchor="ctr"/>
          <a:lstStyle/>
          <a:p>
            <a:endParaRPr lang="en-US">
              <a:solidFill>
                <a:schemeClr val="tx2"/>
              </a:solidFill>
            </a:endParaRPr>
          </a:p>
        </p:txBody>
      </p:sp>
      <p:sp>
        <p:nvSpPr>
          <p:cNvPr id="37" name="Text Box 8"/>
          <p:cNvSpPr txBox="1">
            <a:spLocks noChangeArrowheads="1"/>
          </p:cNvSpPr>
          <p:nvPr userDrawn="1"/>
        </p:nvSpPr>
        <p:spPr bwMode="gray">
          <a:xfrm>
            <a:off x="8691564" y="6499225"/>
            <a:ext cx="452437" cy="242888"/>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800">
                <a:solidFill>
                  <a:srgbClr val="969696"/>
                </a:solidFill>
                <a:latin typeface="Arial Narrow" pitchFamily="34" charset="0"/>
              </a:rPr>
              <a:pPr eaLnBrk="0" hangingPunct="0">
                <a:lnSpc>
                  <a:spcPct val="85000"/>
                </a:lnSpc>
              </a:pPr>
              <a:t>‹#›</a:t>
            </a:fld>
            <a:endParaRPr lang="en-US" sz="800">
              <a:solidFill>
                <a:srgbClr val="969696"/>
              </a:solidFill>
              <a:latin typeface="Arial Narrow" pitchFamily="34" charset="0"/>
            </a:endParaRPr>
          </a:p>
        </p:txBody>
      </p:sp>
      <p:sp>
        <p:nvSpPr>
          <p:cNvPr id="38" name="Text Box 9"/>
          <p:cNvSpPr txBox="1">
            <a:spLocks noChangeArrowheads="1"/>
          </p:cNvSpPr>
          <p:nvPr userDrawn="1"/>
        </p:nvSpPr>
        <p:spPr bwMode="gray">
          <a:xfrm>
            <a:off x="4106863" y="6548438"/>
            <a:ext cx="4551363" cy="170816"/>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00">
                <a:solidFill>
                  <a:schemeClr val="tx2"/>
                </a:solidFill>
                <a:latin typeface="Arial Narrow" pitchFamily="34" charset="0"/>
              </a:rPr>
              <a:t>The information contained in this document is proprietary. Copyright © 2018 Capgemini. All rights reserved.</a:t>
            </a:r>
          </a:p>
        </p:txBody>
      </p:sp>
    </p:spTree>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Lst>
  <p:hf hdr="0"/>
  <p:txStyles>
    <p:titleStyle>
      <a:lvl1pPr algn="l" defTabSz="844029" rtl="0" eaLnBrk="1" latinLnBrk="0" hangingPunct="1">
        <a:lnSpc>
          <a:spcPct val="90000"/>
        </a:lnSpc>
        <a:spcBef>
          <a:spcPct val="0"/>
        </a:spcBef>
        <a:buNone/>
        <a:defRPr sz="2200" b="1" kern="1200">
          <a:solidFill>
            <a:srgbClr val="6964D1"/>
          </a:solidFill>
          <a:latin typeface="+mj-lt"/>
          <a:ea typeface="+mj-ea"/>
          <a:cs typeface="+mj-cs"/>
        </a:defRPr>
      </a:lvl1pPr>
    </p:titleStyle>
    <p:bodyStyle>
      <a:lvl1pPr marL="0" indent="0" algn="l" defTabSz="844029" rtl="0" eaLnBrk="1" latinLnBrk="0" hangingPunct="1">
        <a:lnSpc>
          <a:spcPct val="90000"/>
        </a:lnSpc>
        <a:spcBef>
          <a:spcPts val="0"/>
        </a:spcBef>
        <a:spcAft>
          <a:spcPts val="369"/>
        </a:spcAft>
        <a:buClr>
          <a:schemeClr val="tx2"/>
        </a:buClr>
        <a:buFont typeface="Arial" pitchFamily="34" charset="0"/>
        <a:buNone/>
        <a:defRPr sz="1292" b="0" kern="1200">
          <a:solidFill>
            <a:schemeClr val="tx2">
              <a:lumMod val="50000"/>
            </a:schemeClr>
          </a:solidFill>
          <a:latin typeface="+mn-lt"/>
          <a:ea typeface="+mn-ea"/>
          <a:cs typeface="+mn-cs"/>
        </a:defRPr>
      </a:lvl1pPr>
      <a:lvl2pPr marL="168524" indent="-168524" algn="l" defTabSz="844029" rtl="0" eaLnBrk="1" latinLnBrk="0" hangingPunct="1">
        <a:lnSpc>
          <a:spcPct val="90000"/>
        </a:lnSpc>
        <a:spcBef>
          <a:spcPts val="0"/>
        </a:spcBef>
        <a:spcAft>
          <a:spcPts val="369"/>
        </a:spcAft>
        <a:buClr>
          <a:schemeClr val="accent5"/>
        </a:buClr>
        <a:buFont typeface="Wingdings" pitchFamily="2" charset="2"/>
        <a:buChar char="§"/>
        <a:defRPr sz="1292" kern="1200">
          <a:solidFill>
            <a:schemeClr val="tx2">
              <a:lumMod val="50000"/>
            </a:schemeClr>
          </a:solidFill>
          <a:latin typeface="+mn-lt"/>
          <a:ea typeface="+mn-ea"/>
          <a:cs typeface="+mn-cs"/>
        </a:defRPr>
      </a:lvl2pPr>
      <a:lvl3pPr marL="334116" indent="-167058" algn="l" defTabSz="844029" rtl="0" eaLnBrk="1" latinLnBrk="0" hangingPunct="1">
        <a:lnSpc>
          <a:spcPct val="90000"/>
        </a:lnSpc>
        <a:spcBef>
          <a:spcPts val="0"/>
        </a:spcBef>
        <a:spcAft>
          <a:spcPts val="369"/>
        </a:spcAft>
        <a:buClr>
          <a:schemeClr val="accent5"/>
        </a:buClr>
        <a:buFont typeface="Arial" pitchFamily="34" charset="0"/>
        <a:buChar char="•"/>
        <a:defRPr sz="1292" kern="1200">
          <a:solidFill>
            <a:schemeClr val="tx2">
              <a:lumMod val="50000"/>
            </a:schemeClr>
          </a:solidFill>
          <a:latin typeface="+mn-lt"/>
          <a:ea typeface="+mn-ea"/>
          <a:cs typeface="+mn-cs"/>
        </a:defRPr>
      </a:lvl3pPr>
      <a:lvl4pPr marL="501174" indent="-167058" algn="l" defTabSz="844029" rtl="0" eaLnBrk="1" latinLnBrk="0" hangingPunct="1">
        <a:lnSpc>
          <a:spcPct val="90000"/>
        </a:lnSpc>
        <a:spcBef>
          <a:spcPts val="0"/>
        </a:spcBef>
        <a:spcAft>
          <a:spcPts val="369"/>
        </a:spcAft>
        <a:buClr>
          <a:schemeClr val="accent5"/>
        </a:buClr>
        <a:buFont typeface="Arial" pitchFamily="34" charset="0"/>
        <a:buChar char="–"/>
        <a:defRPr sz="1292" kern="1200">
          <a:solidFill>
            <a:schemeClr val="tx2">
              <a:lumMod val="50000"/>
            </a:schemeClr>
          </a:solidFill>
          <a:latin typeface="+mn-lt"/>
          <a:ea typeface="+mn-ea"/>
          <a:cs typeface="+mn-cs"/>
        </a:defRPr>
      </a:lvl4pPr>
      <a:lvl5pPr marL="659440" indent="-158265" algn="l" defTabSz="740038" rtl="0" eaLnBrk="1" latinLnBrk="0" hangingPunct="1">
        <a:lnSpc>
          <a:spcPct val="90000"/>
        </a:lnSpc>
        <a:spcBef>
          <a:spcPts val="0"/>
        </a:spcBef>
        <a:spcAft>
          <a:spcPts val="369"/>
        </a:spcAft>
        <a:buClr>
          <a:schemeClr val="accent5"/>
        </a:buClr>
        <a:buFont typeface="Symbol" pitchFamily="18" charset="2"/>
        <a:buChar char="-"/>
        <a:defRPr sz="1292" kern="1200" baseline="0">
          <a:solidFill>
            <a:schemeClr val="tx2">
              <a:lumMod val="50000"/>
            </a:schemeClr>
          </a:solidFill>
          <a:latin typeface="+mn-lt"/>
          <a:ea typeface="+mn-ea"/>
          <a:cs typeface="+mn-cs"/>
        </a:defRPr>
      </a:lvl5pPr>
      <a:lvl6pPr marL="826498" indent="-164127" algn="l" defTabSz="844029" rtl="0" eaLnBrk="1" latinLnBrk="0" hangingPunct="1">
        <a:lnSpc>
          <a:spcPct val="90000"/>
        </a:lnSpc>
        <a:spcBef>
          <a:spcPts val="0"/>
        </a:spcBef>
        <a:spcAft>
          <a:spcPts val="369"/>
        </a:spcAft>
        <a:buClr>
          <a:schemeClr val="tx2"/>
        </a:buClr>
        <a:buFont typeface="Wingdings" pitchFamily="2" charset="2"/>
        <a:buChar char="§"/>
        <a:defRPr sz="1292" kern="1200">
          <a:solidFill>
            <a:schemeClr val="tx1"/>
          </a:solidFill>
          <a:latin typeface="+mn-lt"/>
          <a:ea typeface="+mn-ea"/>
          <a:cs typeface="+mn-cs"/>
        </a:defRPr>
      </a:lvl6pPr>
      <a:lvl7pPr marL="993556" indent="-164127" algn="l" defTabSz="844029" rtl="0" eaLnBrk="1" latinLnBrk="0" hangingPunct="1">
        <a:lnSpc>
          <a:spcPct val="90000"/>
        </a:lnSpc>
        <a:spcBef>
          <a:spcPts val="0"/>
        </a:spcBef>
        <a:spcAft>
          <a:spcPts val="369"/>
        </a:spcAft>
        <a:buClr>
          <a:schemeClr val="tx2"/>
        </a:buClr>
        <a:buFont typeface="Arial" pitchFamily="34" charset="0"/>
        <a:buChar char="•"/>
        <a:defRPr sz="1292" kern="1200">
          <a:solidFill>
            <a:schemeClr val="tx1"/>
          </a:solidFill>
          <a:latin typeface="+mn-lt"/>
          <a:ea typeface="+mn-ea"/>
          <a:cs typeface="+mn-cs"/>
        </a:defRPr>
      </a:lvl7pPr>
      <a:lvl8pPr marL="1160614" indent="-161196" algn="l" defTabSz="844029" rtl="0" eaLnBrk="1" latinLnBrk="0" hangingPunct="1">
        <a:lnSpc>
          <a:spcPct val="90000"/>
        </a:lnSpc>
        <a:spcBef>
          <a:spcPts val="0"/>
        </a:spcBef>
        <a:spcAft>
          <a:spcPts val="369"/>
        </a:spcAft>
        <a:buClr>
          <a:schemeClr val="tx2"/>
        </a:buClr>
        <a:buFont typeface="Symbol" pitchFamily="18" charset="2"/>
        <a:buChar char="-"/>
        <a:defRPr sz="1292" kern="1200">
          <a:solidFill>
            <a:schemeClr val="tx1"/>
          </a:solidFill>
          <a:latin typeface="+mn-lt"/>
          <a:ea typeface="+mn-ea"/>
          <a:cs typeface="+mn-cs"/>
        </a:defRPr>
      </a:lvl8pPr>
      <a:lvl9pPr marL="1323276" indent="-167058" algn="l" defTabSz="844029" rtl="0" eaLnBrk="1" latinLnBrk="0" hangingPunct="1">
        <a:lnSpc>
          <a:spcPct val="90000"/>
        </a:lnSpc>
        <a:spcBef>
          <a:spcPts val="0"/>
        </a:spcBef>
        <a:spcAft>
          <a:spcPts val="369"/>
        </a:spcAft>
        <a:buClr>
          <a:schemeClr val="tx2"/>
        </a:buClr>
        <a:buFont typeface="Wingdings" pitchFamily="2" charset="2"/>
        <a:buChar char="v"/>
        <a:defRPr sz="1292"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Layout" Target="../slideLayouts/slideLayout8.xml"/><Relationship Id="rId7" Type="http://schemas.openxmlformats.org/officeDocument/2006/relationships/image" Target="../media/image14.png"/><Relationship Id="rId2" Type="http://schemas.openxmlformats.org/officeDocument/2006/relationships/tags" Target="../tags/tag64.xml"/><Relationship Id="rId1" Type="http://schemas.openxmlformats.org/officeDocument/2006/relationships/vmlDrawing" Target="../drawings/vmlDrawing20.vml"/><Relationship Id="rId6" Type="http://schemas.openxmlformats.org/officeDocument/2006/relationships/image" Target="../media/image1.emf"/><Relationship Id="rId5" Type="http://schemas.openxmlformats.org/officeDocument/2006/relationships/oleObject" Target="../embeddings/oleObject20.bin"/><Relationship Id="rId10" Type="http://schemas.openxmlformats.org/officeDocument/2006/relationships/image" Target="../media/image17.svg"/><Relationship Id="rId4" Type="http://schemas.openxmlformats.org/officeDocument/2006/relationships/notesSlide" Target="../notesSlides/notesSlide1.xml"/><Relationship Id="rId9"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16.xml"/><Relationship Id="rId5" Type="http://schemas.openxmlformats.org/officeDocument/2006/relationships/image" Target="../media/image15.png"/><Relationship Id="rId4" Type="http://schemas.openxmlformats.org/officeDocument/2006/relationships/image" Target="../media/image17.svg"/></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 y="263769"/>
          <a:ext cx="146538" cy="146538"/>
        </p:xfrm>
        <a:graphic>
          <a:graphicData uri="http://schemas.openxmlformats.org/presentationml/2006/ole">
            <mc:AlternateContent xmlns:mc="http://schemas.openxmlformats.org/markup-compatibility/2006">
              <mc:Choice xmlns:v="urn:schemas-microsoft-com:vml" Requires="v">
                <p:oleObj spid="_x0000_s21511" name="think-cell Slide" r:id="rId5" imgW="360" imgH="360" progId="">
                  <p:embed/>
                </p:oleObj>
              </mc:Choice>
              <mc:Fallback>
                <p:oleObj name="think-cell Slide" r:id="rId5" imgW="360" imgH="360" progId="">
                  <p:embed/>
                  <p:pic>
                    <p:nvPicPr>
                      <p:cNvPr id="9" name="Object 8"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14082" y="291231"/>
            <a:ext cx="736013" cy="653760"/>
          </a:xfrm>
          <a:prstGeom prst="rect">
            <a:avLst/>
          </a:prstGeom>
        </p:spPr>
      </p:pic>
      <p:pic>
        <p:nvPicPr>
          <p:cNvPr id="11" name="Picture 10" descr="Our_Universcity_Logotype-01.png"/>
          <p:cNvPicPr>
            <a:picLocks noChangeAspect="1"/>
          </p:cNvPicPr>
          <p:nvPr/>
        </p:nvPicPr>
        <p:blipFill>
          <a:blip r:embed="rId8" cstate="print"/>
          <a:stretch>
            <a:fillRect/>
          </a:stretch>
        </p:blipFill>
        <p:spPr>
          <a:xfrm>
            <a:off x="3123915" y="382357"/>
            <a:ext cx="2160240" cy="521438"/>
          </a:xfrm>
          <a:prstGeom prst="rect">
            <a:avLst/>
          </a:prstGeom>
        </p:spPr>
      </p:pic>
      <p:sp>
        <p:nvSpPr>
          <p:cNvPr id="12" name="TextBox 11"/>
          <p:cNvSpPr txBox="1"/>
          <p:nvPr/>
        </p:nvSpPr>
        <p:spPr>
          <a:xfrm>
            <a:off x="251520" y="1754814"/>
            <a:ext cx="7056860" cy="3158557"/>
          </a:xfrm>
          <a:prstGeom prst="rect">
            <a:avLst/>
          </a:prstGeom>
          <a:noFill/>
        </p:spPr>
        <p:txBody>
          <a:bodyPr wrap="square" rtlCol="0">
            <a:spAutoFit/>
          </a:bodyPr>
          <a:lstStyle/>
          <a:p>
            <a:r>
              <a:rPr lang="en-US" sz="3600" b="1">
                <a:solidFill>
                  <a:srgbClr val="7030A0"/>
                </a:solidFill>
                <a:latin typeface="Ubuntu" panose="020B0504030602030204" pitchFamily="34" charset="0"/>
              </a:rPr>
              <a:t>AI and Emerging Technology Executive Fireside Chat</a:t>
            </a:r>
          </a:p>
          <a:p>
            <a:r>
              <a:rPr lang="en-US" sz="2700">
                <a:solidFill>
                  <a:schemeClr val="bg1">
                    <a:lumMod val="65000"/>
                  </a:schemeClr>
                </a:solidFill>
                <a:latin typeface="Ubuntu" panose="020B0504030602030204" pitchFamily="34" charset="0"/>
              </a:rPr>
              <a:t>Sunny Song</a:t>
            </a:r>
          </a:p>
          <a:p>
            <a:r>
              <a:rPr lang="en-US" sz="2000">
                <a:solidFill>
                  <a:schemeClr val="bg1">
                    <a:lumMod val="65000"/>
                  </a:schemeClr>
                </a:solidFill>
                <a:latin typeface="Ubuntu" panose="020B0504030602030204" pitchFamily="34" charset="0"/>
              </a:rPr>
              <a:t>September 7, 2018</a:t>
            </a:r>
          </a:p>
          <a:p>
            <a:endParaRPr lang="en-US" sz="3600">
              <a:solidFill>
                <a:schemeClr val="bg1">
                  <a:lumMod val="65000"/>
                </a:schemeClr>
              </a:solidFill>
              <a:latin typeface="Ubuntu" panose="020B0504030602030204" pitchFamily="34" charset="0"/>
            </a:endParaRPr>
          </a:p>
          <a:p>
            <a:endParaRPr lang="en-US" sz="825">
              <a:solidFill>
                <a:srgbClr val="2B0E3C"/>
              </a:solidFill>
            </a:endParaRPr>
          </a:p>
          <a:p>
            <a:endParaRPr lang="pl-PL" sz="3600" b="1">
              <a:solidFill>
                <a:srgbClr val="2B0E3C"/>
              </a:solidFill>
              <a:latin typeface="Ubuntu" panose="020B0504030602030204" pitchFamily="34" charset="0"/>
            </a:endParaRPr>
          </a:p>
        </p:txBody>
      </p:sp>
      <p:pic>
        <p:nvPicPr>
          <p:cNvPr id="8" name="Graphic 9">
            <a:extLst>
              <a:ext uri="{FF2B5EF4-FFF2-40B4-BE49-F238E27FC236}">
                <a16:creationId xmlns:a16="http://schemas.microsoft.com/office/drawing/2014/main" id="{C3D2EC56-D17C-4A75-8178-C69397BC7353}"/>
              </a:ext>
            </a:extLst>
          </p:cNvPr>
          <p:cNvPicPr>
            <a:picLocks noChangeAspect="1"/>
          </p:cNvPicPr>
          <p:nvPr/>
        </p:nvPicPr>
        <p:blipFill>
          <a:blip r:embed="rId9" cstate="print">
            <a:extLst>
              <a:ext uri="{96DAC541-7B7A-43D3-8B79-37D633B846F1}">
                <asvg:svgBlip xmlns:asvg="http://schemas.microsoft.com/office/drawing/2016/SVG/main" r:embed="rId10"/>
              </a:ext>
            </a:extLst>
          </a:blip>
          <a:stretch>
            <a:fillRect/>
          </a:stretch>
        </p:blipFill>
        <p:spPr>
          <a:xfrm>
            <a:off x="407988" y="438004"/>
            <a:ext cx="2286000" cy="510013"/>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7"/>
          <p:cNvSpPr txBox="1">
            <a:spLocks/>
          </p:cNvSpPr>
          <p:nvPr/>
        </p:nvSpPr>
        <p:spPr>
          <a:xfrm>
            <a:off x="502800" y="2765285"/>
            <a:ext cx="8641200" cy="1143240"/>
          </a:xfrm>
          <a:prstGeom prst="rect">
            <a:avLst/>
          </a:prstGeom>
        </p:spPr>
        <p:txBody>
          <a:bodyPr anchor="t"/>
          <a:lstStyle>
            <a:lvl1pPr algn="l" defTabSz="844029" rtl="0" eaLnBrk="1" latinLnBrk="0" hangingPunct="1">
              <a:lnSpc>
                <a:spcPct val="90000"/>
              </a:lnSpc>
              <a:spcBef>
                <a:spcPct val="0"/>
              </a:spcBef>
              <a:buNone/>
              <a:defRPr sz="2585" b="0" kern="1200">
                <a:solidFill>
                  <a:srgbClr val="6964D1"/>
                </a:solidFill>
                <a:latin typeface="+mj-lt"/>
                <a:ea typeface="+mj-ea"/>
                <a:cs typeface="+mj-cs"/>
              </a:defRPr>
            </a:lvl1pPr>
          </a:lstStyle>
          <a:p>
            <a:r>
              <a:rPr lang="en-US" sz="2000" i="1" dirty="0">
                <a:cs typeface="Arial"/>
              </a:rPr>
              <a:t>Do the following scenarios concern you?</a:t>
            </a:r>
          </a:p>
          <a:p>
            <a:endParaRPr lang="en-US" sz="2000" i="1" dirty="0">
              <a:cs typeface="Arial"/>
            </a:endParaRPr>
          </a:p>
          <a:p>
            <a:pPr marL="514350" indent="-514350">
              <a:buAutoNum type="alphaUcPeriod"/>
            </a:pPr>
            <a:r>
              <a:rPr lang="en-US" sz="2000" i="1" dirty="0">
                <a:cs typeface="Arial"/>
              </a:rPr>
              <a:t>AI machines being hacked and loss of personal data</a:t>
            </a:r>
          </a:p>
          <a:p>
            <a:pPr marL="514350" indent="-514350">
              <a:buAutoNum type="alphaUcPeriod"/>
            </a:pPr>
            <a:r>
              <a:rPr lang="en-US" sz="2000" i="1" dirty="0">
                <a:cs typeface="Arial"/>
              </a:rPr>
              <a:t>AI machines being more intelligent than humans</a:t>
            </a:r>
          </a:p>
          <a:p>
            <a:pPr marL="514350" indent="-514350">
              <a:buAutoNum type="alphaUcPeriod"/>
            </a:pPr>
            <a:r>
              <a:rPr lang="en-US" sz="2000" i="1" dirty="0">
                <a:cs typeface="Arial"/>
              </a:rPr>
              <a:t>AI machines being unreliable</a:t>
            </a:r>
          </a:p>
          <a:p>
            <a:pPr marL="514350" indent="-514350">
              <a:buAutoNum type="alphaUcPeriod"/>
            </a:pPr>
            <a:r>
              <a:rPr lang="en-US" sz="2000" i="1" dirty="0">
                <a:cs typeface="Arial"/>
              </a:rPr>
              <a:t>None</a:t>
            </a:r>
            <a:endParaRPr lang="en-US" sz="1800" dirty="0"/>
          </a:p>
        </p:txBody>
      </p:sp>
      <p:sp>
        <p:nvSpPr>
          <p:cNvPr id="12" name="Title 12"/>
          <p:cNvSpPr>
            <a:spLocks noGrp="1"/>
          </p:cNvSpPr>
          <p:nvPr>
            <p:ph type="title"/>
          </p:nvPr>
        </p:nvSpPr>
        <p:spPr>
          <a:xfrm>
            <a:off x="1" y="-25399"/>
            <a:ext cx="9143999" cy="1002135"/>
          </a:xfrm>
        </p:spPr>
        <p:txBody>
          <a:bodyPr/>
          <a:lstStyle/>
          <a:p>
            <a:r>
              <a:rPr lang="en-US"/>
              <a:t>Questions</a:t>
            </a:r>
          </a:p>
        </p:txBody>
      </p:sp>
      <p:sp>
        <p:nvSpPr>
          <p:cNvPr id="4" name="Rectangle 3"/>
          <p:cNvSpPr/>
          <p:nvPr/>
        </p:nvSpPr>
        <p:spPr>
          <a:xfrm>
            <a:off x="0" y="-25399"/>
            <a:ext cx="9144000" cy="2347415"/>
          </a:xfrm>
          <a:prstGeom prst="rect">
            <a:avLst/>
          </a:prstGeom>
          <a:solidFill>
            <a:srgbClr val="F264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latin typeface="Ubuntu" panose="020B0504030602030204" pitchFamily="34" charset="0"/>
                <a:cs typeface="Arial" pitchFamily="34" charset="0"/>
              </a:rPr>
              <a:t>SKYPE SURVEY</a:t>
            </a:r>
          </a:p>
        </p:txBody>
      </p:sp>
      <p:sp>
        <p:nvSpPr>
          <p:cNvPr id="6" name="Rectangle 5"/>
          <p:cNvSpPr/>
          <p:nvPr/>
        </p:nvSpPr>
        <p:spPr>
          <a:xfrm>
            <a:off x="0" y="4992936"/>
            <a:ext cx="9144000" cy="1839664"/>
          </a:xfrm>
          <a:prstGeom prst="rect">
            <a:avLst/>
          </a:prstGeom>
          <a:solidFill>
            <a:srgbClr val="F264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latin typeface="Ubuntu" panose="020B0504030602030204" pitchFamily="34" charset="0"/>
                <a:cs typeface="Arial" pitchFamily="34" charset="0"/>
              </a:rPr>
              <a:t>SKYPE SURVEY</a:t>
            </a:r>
          </a:p>
        </p:txBody>
      </p:sp>
    </p:spTree>
    <p:extLst>
      <p:ext uri="{BB962C8B-B14F-4D97-AF65-F5344CB8AC3E}">
        <p14:creationId xmlns:p14="http://schemas.microsoft.com/office/powerpoint/2010/main" val="220381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p:cNvSpPr txBox="1">
            <a:spLocks/>
          </p:cNvSpPr>
          <p:nvPr/>
        </p:nvSpPr>
        <p:spPr>
          <a:xfrm>
            <a:off x="251400" y="1700760"/>
            <a:ext cx="8641200" cy="1143240"/>
          </a:xfrm>
          <a:prstGeom prst="rect">
            <a:avLst/>
          </a:prstGeom>
        </p:spPr>
        <p:txBody>
          <a:bodyPr anchor="t"/>
          <a:lstStyle>
            <a:lvl1pPr algn="l" defTabSz="844029" rtl="0" eaLnBrk="1" latinLnBrk="0" hangingPunct="1">
              <a:lnSpc>
                <a:spcPct val="90000"/>
              </a:lnSpc>
              <a:spcBef>
                <a:spcPct val="0"/>
              </a:spcBef>
              <a:buNone/>
              <a:defRPr sz="2585" b="0" kern="1200">
                <a:solidFill>
                  <a:srgbClr val="6964D1"/>
                </a:solidFill>
                <a:latin typeface="+mj-lt"/>
                <a:ea typeface="+mj-ea"/>
                <a:cs typeface="+mj-cs"/>
              </a:defRPr>
            </a:lvl1pPr>
          </a:lstStyle>
          <a:p>
            <a:r>
              <a:rPr lang="en-US" sz="3200" dirty="0">
                <a:cs typeface="Arial"/>
              </a:rPr>
              <a:t>What are the privacy implications of AI? For example, when we use Google Home or Amazon Echo, are we entering into a “social contract” where we give up privacy for the sake of convenience?</a:t>
            </a:r>
            <a:endParaRPr lang="en-US" dirty="0"/>
          </a:p>
        </p:txBody>
      </p:sp>
      <p:sp>
        <p:nvSpPr>
          <p:cNvPr id="12" name="Title 12"/>
          <p:cNvSpPr>
            <a:spLocks noGrp="1"/>
          </p:cNvSpPr>
          <p:nvPr>
            <p:ph type="title"/>
          </p:nvPr>
        </p:nvSpPr>
        <p:spPr>
          <a:xfrm>
            <a:off x="1" y="-25399"/>
            <a:ext cx="9143999" cy="1002135"/>
          </a:xfrm>
        </p:spPr>
        <p:txBody>
          <a:bodyPr/>
          <a:lstStyle/>
          <a:p>
            <a:r>
              <a:rPr lang="en-US"/>
              <a:t>Questions</a:t>
            </a:r>
          </a:p>
        </p:txBody>
      </p:sp>
    </p:spTree>
    <p:extLst>
      <p:ext uri="{BB962C8B-B14F-4D97-AF65-F5344CB8AC3E}">
        <p14:creationId xmlns:p14="http://schemas.microsoft.com/office/powerpoint/2010/main" val="590706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p:cNvSpPr txBox="1">
            <a:spLocks/>
          </p:cNvSpPr>
          <p:nvPr/>
        </p:nvSpPr>
        <p:spPr>
          <a:xfrm>
            <a:off x="251400" y="1700760"/>
            <a:ext cx="8641200" cy="1143240"/>
          </a:xfrm>
          <a:prstGeom prst="rect">
            <a:avLst/>
          </a:prstGeom>
        </p:spPr>
        <p:txBody>
          <a:bodyPr anchor="t"/>
          <a:lstStyle>
            <a:lvl1pPr algn="l" defTabSz="844029" rtl="0" eaLnBrk="1" latinLnBrk="0" hangingPunct="1">
              <a:lnSpc>
                <a:spcPct val="90000"/>
              </a:lnSpc>
              <a:spcBef>
                <a:spcPct val="0"/>
              </a:spcBef>
              <a:buNone/>
              <a:defRPr sz="2585" b="0" kern="1200">
                <a:solidFill>
                  <a:srgbClr val="6964D1"/>
                </a:solidFill>
                <a:latin typeface="+mj-lt"/>
                <a:ea typeface="+mj-ea"/>
                <a:cs typeface="+mj-cs"/>
              </a:defRPr>
            </a:lvl1pPr>
          </a:lstStyle>
          <a:p>
            <a:r>
              <a:rPr lang="en-US" sz="3200" dirty="0">
                <a:cs typeface="Arial"/>
              </a:rPr>
              <a:t>Where do you think AI will be in 5-10 years?</a:t>
            </a:r>
            <a:endParaRPr lang="en-US" dirty="0"/>
          </a:p>
        </p:txBody>
      </p:sp>
      <p:sp>
        <p:nvSpPr>
          <p:cNvPr id="12" name="Title 12"/>
          <p:cNvSpPr>
            <a:spLocks noGrp="1"/>
          </p:cNvSpPr>
          <p:nvPr>
            <p:ph type="title"/>
          </p:nvPr>
        </p:nvSpPr>
        <p:spPr>
          <a:xfrm>
            <a:off x="1" y="-25399"/>
            <a:ext cx="9143999" cy="1002135"/>
          </a:xfrm>
        </p:spPr>
        <p:txBody>
          <a:bodyPr/>
          <a:lstStyle/>
          <a:p>
            <a:r>
              <a:rPr lang="en-US"/>
              <a:t>Questions</a:t>
            </a:r>
          </a:p>
        </p:txBody>
      </p:sp>
    </p:spTree>
    <p:extLst>
      <p:ext uri="{BB962C8B-B14F-4D97-AF65-F5344CB8AC3E}">
        <p14:creationId xmlns:p14="http://schemas.microsoft.com/office/powerpoint/2010/main" val="4120970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7"/>
          <p:cNvSpPr txBox="1">
            <a:spLocks/>
          </p:cNvSpPr>
          <p:nvPr/>
        </p:nvSpPr>
        <p:spPr>
          <a:xfrm>
            <a:off x="619890" y="2504416"/>
            <a:ext cx="8641200" cy="1143240"/>
          </a:xfrm>
          <a:prstGeom prst="rect">
            <a:avLst/>
          </a:prstGeom>
        </p:spPr>
        <p:txBody>
          <a:bodyPr anchor="t"/>
          <a:lstStyle>
            <a:lvl1pPr algn="l" defTabSz="844029" rtl="0" eaLnBrk="1" latinLnBrk="0" hangingPunct="1">
              <a:lnSpc>
                <a:spcPct val="90000"/>
              </a:lnSpc>
              <a:spcBef>
                <a:spcPct val="0"/>
              </a:spcBef>
              <a:buNone/>
              <a:defRPr sz="2585" b="0" kern="1200">
                <a:solidFill>
                  <a:srgbClr val="6964D1"/>
                </a:solidFill>
                <a:latin typeface="+mj-lt"/>
                <a:ea typeface="+mj-ea"/>
                <a:cs typeface="+mj-cs"/>
              </a:defRPr>
            </a:lvl1pPr>
          </a:lstStyle>
          <a:p>
            <a:r>
              <a:rPr lang="en-US" sz="3200" dirty="0">
                <a:cs typeface="Arial"/>
              </a:rPr>
              <a:t>Would you trust an autonomous car?</a:t>
            </a:r>
          </a:p>
          <a:p>
            <a:endParaRPr lang="en-US" sz="3200" dirty="0">
              <a:cs typeface="Arial"/>
            </a:endParaRPr>
          </a:p>
          <a:p>
            <a:pPr marL="514350" indent="-514350">
              <a:buAutoNum type="alphaUcPeriod"/>
            </a:pPr>
            <a:r>
              <a:rPr lang="en-US" sz="3200" dirty="0">
                <a:cs typeface="Arial"/>
              </a:rPr>
              <a:t>Yes, I would trust it now</a:t>
            </a:r>
          </a:p>
          <a:p>
            <a:pPr marL="514350" indent="-514350">
              <a:buAutoNum type="alphaUcPeriod"/>
            </a:pPr>
            <a:r>
              <a:rPr lang="en-US" sz="3200" dirty="0">
                <a:cs typeface="Arial"/>
              </a:rPr>
              <a:t>Yes, I would trust it 10 years time</a:t>
            </a:r>
          </a:p>
          <a:p>
            <a:pPr marL="514350" indent="-514350">
              <a:buAutoNum type="alphaUcPeriod"/>
            </a:pPr>
            <a:r>
              <a:rPr lang="en-US" sz="3200" dirty="0">
                <a:cs typeface="Arial"/>
              </a:rPr>
              <a:t>Never</a:t>
            </a:r>
            <a:endParaRPr lang="en-US" dirty="0"/>
          </a:p>
        </p:txBody>
      </p:sp>
      <p:sp>
        <p:nvSpPr>
          <p:cNvPr id="12" name="Title 12"/>
          <p:cNvSpPr>
            <a:spLocks noGrp="1"/>
          </p:cNvSpPr>
          <p:nvPr>
            <p:ph type="title"/>
          </p:nvPr>
        </p:nvSpPr>
        <p:spPr>
          <a:xfrm>
            <a:off x="1" y="-25399"/>
            <a:ext cx="9143999" cy="1002135"/>
          </a:xfrm>
        </p:spPr>
        <p:txBody>
          <a:bodyPr/>
          <a:lstStyle/>
          <a:p>
            <a:r>
              <a:rPr lang="en-US"/>
              <a:t>Questions</a:t>
            </a:r>
          </a:p>
        </p:txBody>
      </p:sp>
      <p:sp>
        <p:nvSpPr>
          <p:cNvPr id="4" name="Rectangle 3"/>
          <p:cNvSpPr/>
          <p:nvPr/>
        </p:nvSpPr>
        <p:spPr>
          <a:xfrm>
            <a:off x="0" y="-25399"/>
            <a:ext cx="9144000" cy="2347415"/>
          </a:xfrm>
          <a:prstGeom prst="rect">
            <a:avLst/>
          </a:prstGeom>
          <a:solidFill>
            <a:srgbClr val="F264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latin typeface="Ubuntu" panose="020B0504030602030204" pitchFamily="34" charset="0"/>
                <a:cs typeface="Arial" pitchFamily="34" charset="0"/>
              </a:rPr>
              <a:t>SKYPE SURVEY</a:t>
            </a:r>
          </a:p>
        </p:txBody>
      </p:sp>
      <p:sp>
        <p:nvSpPr>
          <p:cNvPr id="6" name="Rectangle 5"/>
          <p:cNvSpPr/>
          <p:nvPr/>
        </p:nvSpPr>
        <p:spPr>
          <a:xfrm>
            <a:off x="0" y="4992936"/>
            <a:ext cx="9144000" cy="1839664"/>
          </a:xfrm>
          <a:prstGeom prst="rect">
            <a:avLst/>
          </a:prstGeom>
          <a:solidFill>
            <a:srgbClr val="F264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latin typeface="Ubuntu" panose="020B0504030602030204" pitchFamily="34" charset="0"/>
                <a:cs typeface="Arial" pitchFamily="34" charset="0"/>
              </a:rPr>
              <a:t>SKYPE SURVEY</a:t>
            </a:r>
          </a:p>
        </p:txBody>
      </p:sp>
    </p:spTree>
    <p:extLst>
      <p:ext uri="{BB962C8B-B14F-4D97-AF65-F5344CB8AC3E}">
        <p14:creationId xmlns:p14="http://schemas.microsoft.com/office/powerpoint/2010/main" val="4217602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7"/>
          <p:cNvSpPr txBox="1">
            <a:spLocks/>
          </p:cNvSpPr>
          <p:nvPr/>
        </p:nvSpPr>
        <p:spPr>
          <a:xfrm>
            <a:off x="892844" y="2514236"/>
            <a:ext cx="8641200" cy="1143240"/>
          </a:xfrm>
          <a:prstGeom prst="rect">
            <a:avLst/>
          </a:prstGeom>
        </p:spPr>
        <p:txBody>
          <a:bodyPr anchor="t"/>
          <a:lstStyle>
            <a:lvl1pPr algn="l" defTabSz="844029" rtl="0" eaLnBrk="1" latinLnBrk="0" hangingPunct="1">
              <a:lnSpc>
                <a:spcPct val="90000"/>
              </a:lnSpc>
              <a:spcBef>
                <a:spcPct val="0"/>
              </a:spcBef>
              <a:buNone/>
              <a:defRPr sz="2585" b="0" kern="1200">
                <a:solidFill>
                  <a:srgbClr val="6964D1"/>
                </a:solidFill>
                <a:latin typeface="+mj-lt"/>
                <a:ea typeface="+mj-ea"/>
                <a:cs typeface="+mj-cs"/>
              </a:defRPr>
            </a:lvl1pPr>
          </a:lstStyle>
          <a:p>
            <a:r>
              <a:rPr lang="en-US" sz="3200" dirty="0">
                <a:cs typeface="Arial"/>
              </a:rPr>
              <a:t>Would you trust an AI doctor?</a:t>
            </a:r>
          </a:p>
          <a:p>
            <a:endParaRPr lang="en-US" sz="3200" dirty="0">
              <a:cs typeface="Arial"/>
            </a:endParaRPr>
          </a:p>
          <a:p>
            <a:pPr marL="514350" indent="-514350">
              <a:buAutoNum type="alphaUcPeriod"/>
            </a:pPr>
            <a:r>
              <a:rPr lang="en-US" sz="3200" dirty="0">
                <a:cs typeface="Arial"/>
              </a:rPr>
              <a:t>Yes, I would trust it now</a:t>
            </a:r>
          </a:p>
          <a:p>
            <a:pPr marL="514350" indent="-514350">
              <a:buAutoNum type="alphaUcPeriod"/>
            </a:pPr>
            <a:r>
              <a:rPr lang="en-US" sz="3200" dirty="0">
                <a:cs typeface="Arial"/>
              </a:rPr>
              <a:t>Yes, I would trust it 10 years time</a:t>
            </a:r>
          </a:p>
          <a:p>
            <a:pPr marL="514350" indent="-514350">
              <a:buAutoNum type="alphaUcPeriod"/>
            </a:pPr>
            <a:r>
              <a:rPr lang="en-US" sz="3200" dirty="0">
                <a:cs typeface="Arial"/>
              </a:rPr>
              <a:t>Never</a:t>
            </a:r>
            <a:endParaRPr lang="en-US" dirty="0"/>
          </a:p>
        </p:txBody>
      </p:sp>
      <p:sp>
        <p:nvSpPr>
          <p:cNvPr id="12" name="Title 12"/>
          <p:cNvSpPr>
            <a:spLocks noGrp="1"/>
          </p:cNvSpPr>
          <p:nvPr>
            <p:ph type="title"/>
          </p:nvPr>
        </p:nvSpPr>
        <p:spPr>
          <a:xfrm>
            <a:off x="1" y="-25399"/>
            <a:ext cx="9143999" cy="1002135"/>
          </a:xfrm>
        </p:spPr>
        <p:txBody>
          <a:bodyPr/>
          <a:lstStyle/>
          <a:p>
            <a:r>
              <a:rPr lang="en-US"/>
              <a:t>Questions</a:t>
            </a:r>
          </a:p>
        </p:txBody>
      </p:sp>
      <p:sp>
        <p:nvSpPr>
          <p:cNvPr id="4" name="Rectangle 3"/>
          <p:cNvSpPr/>
          <p:nvPr/>
        </p:nvSpPr>
        <p:spPr>
          <a:xfrm>
            <a:off x="0" y="-25399"/>
            <a:ext cx="9144000" cy="2347415"/>
          </a:xfrm>
          <a:prstGeom prst="rect">
            <a:avLst/>
          </a:prstGeom>
          <a:solidFill>
            <a:srgbClr val="F264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latin typeface="Ubuntu" panose="020B0504030602030204" pitchFamily="34" charset="0"/>
                <a:cs typeface="Arial" pitchFamily="34" charset="0"/>
              </a:rPr>
              <a:t>SKYPE SURVEY</a:t>
            </a:r>
          </a:p>
        </p:txBody>
      </p:sp>
      <p:sp>
        <p:nvSpPr>
          <p:cNvPr id="6" name="Rectangle 5"/>
          <p:cNvSpPr/>
          <p:nvPr/>
        </p:nvSpPr>
        <p:spPr>
          <a:xfrm>
            <a:off x="0" y="4992936"/>
            <a:ext cx="9144000" cy="1839664"/>
          </a:xfrm>
          <a:prstGeom prst="rect">
            <a:avLst/>
          </a:prstGeom>
          <a:solidFill>
            <a:srgbClr val="F264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latin typeface="Ubuntu" panose="020B0504030602030204" pitchFamily="34" charset="0"/>
                <a:cs typeface="Arial" pitchFamily="34" charset="0"/>
              </a:rPr>
              <a:t>SKYPE SURVEY</a:t>
            </a:r>
          </a:p>
        </p:txBody>
      </p:sp>
    </p:spTree>
    <p:extLst>
      <p:ext uri="{BB962C8B-B14F-4D97-AF65-F5344CB8AC3E}">
        <p14:creationId xmlns:p14="http://schemas.microsoft.com/office/powerpoint/2010/main" val="3290094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p:cNvSpPr txBox="1">
            <a:spLocks/>
          </p:cNvSpPr>
          <p:nvPr/>
        </p:nvSpPr>
        <p:spPr>
          <a:xfrm>
            <a:off x="251400" y="1700760"/>
            <a:ext cx="8641200" cy="1143240"/>
          </a:xfrm>
          <a:prstGeom prst="rect">
            <a:avLst/>
          </a:prstGeom>
        </p:spPr>
        <p:txBody>
          <a:bodyPr anchor="t"/>
          <a:lstStyle>
            <a:lvl1pPr algn="l" defTabSz="844029" rtl="0" eaLnBrk="1" latinLnBrk="0" hangingPunct="1">
              <a:lnSpc>
                <a:spcPct val="90000"/>
              </a:lnSpc>
              <a:spcBef>
                <a:spcPct val="0"/>
              </a:spcBef>
              <a:buNone/>
              <a:defRPr sz="2585" b="0" kern="1200">
                <a:solidFill>
                  <a:srgbClr val="6964D1"/>
                </a:solidFill>
                <a:latin typeface="+mj-lt"/>
                <a:ea typeface="+mj-ea"/>
                <a:cs typeface="+mj-cs"/>
              </a:defRPr>
            </a:lvl1pPr>
          </a:lstStyle>
          <a:p>
            <a:r>
              <a:rPr lang="en-US" sz="3200" dirty="0">
                <a:cs typeface="Arial"/>
              </a:rPr>
              <a:t>What particular areas are most critical to success in AI? What are the biggest challenges and obstacles we will have to overcome with AI?</a:t>
            </a:r>
            <a:endParaRPr lang="en-US" dirty="0"/>
          </a:p>
        </p:txBody>
      </p:sp>
      <p:sp>
        <p:nvSpPr>
          <p:cNvPr id="12" name="Title 12"/>
          <p:cNvSpPr>
            <a:spLocks noGrp="1"/>
          </p:cNvSpPr>
          <p:nvPr>
            <p:ph type="title"/>
          </p:nvPr>
        </p:nvSpPr>
        <p:spPr>
          <a:xfrm>
            <a:off x="1" y="-25399"/>
            <a:ext cx="9143999" cy="1002135"/>
          </a:xfrm>
        </p:spPr>
        <p:txBody>
          <a:bodyPr/>
          <a:lstStyle/>
          <a:p>
            <a:r>
              <a:rPr lang="en-US"/>
              <a:t>Questions</a:t>
            </a:r>
          </a:p>
        </p:txBody>
      </p:sp>
    </p:spTree>
    <p:extLst>
      <p:ext uri="{BB962C8B-B14F-4D97-AF65-F5344CB8AC3E}">
        <p14:creationId xmlns:p14="http://schemas.microsoft.com/office/powerpoint/2010/main" val="2859516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p:cNvSpPr txBox="1">
            <a:spLocks/>
          </p:cNvSpPr>
          <p:nvPr/>
        </p:nvSpPr>
        <p:spPr>
          <a:xfrm>
            <a:off x="251400" y="1700760"/>
            <a:ext cx="8641200" cy="1143240"/>
          </a:xfrm>
          <a:prstGeom prst="rect">
            <a:avLst/>
          </a:prstGeom>
        </p:spPr>
        <p:txBody>
          <a:bodyPr anchor="t"/>
          <a:lstStyle>
            <a:lvl1pPr algn="l" defTabSz="844029" rtl="0" eaLnBrk="1" latinLnBrk="0" hangingPunct="1">
              <a:lnSpc>
                <a:spcPct val="90000"/>
              </a:lnSpc>
              <a:spcBef>
                <a:spcPct val="0"/>
              </a:spcBef>
              <a:buNone/>
              <a:defRPr sz="2585" b="0" kern="1200">
                <a:solidFill>
                  <a:srgbClr val="6964D1"/>
                </a:solidFill>
                <a:latin typeface="+mj-lt"/>
                <a:ea typeface="+mj-ea"/>
                <a:cs typeface="+mj-cs"/>
              </a:defRPr>
            </a:lvl1pPr>
          </a:lstStyle>
          <a:p>
            <a:r>
              <a:rPr lang="en-US" sz="3200">
                <a:cs typeface="Arial"/>
              </a:rPr>
              <a:t>What skills should people learn now to be part of the AI development problem?</a:t>
            </a:r>
            <a:endParaRPr lang="en-US"/>
          </a:p>
        </p:txBody>
      </p:sp>
      <p:sp>
        <p:nvSpPr>
          <p:cNvPr id="12" name="Title 12"/>
          <p:cNvSpPr>
            <a:spLocks noGrp="1"/>
          </p:cNvSpPr>
          <p:nvPr>
            <p:ph type="title"/>
          </p:nvPr>
        </p:nvSpPr>
        <p:spPr>
          <a:xfrm>
            <a:off x="1" y="-25399"/>
            <a:ext cx="9143999" cy="1002135"/>
          </a:xfrm>
        </p:spPr>
        <p:txBody>
          <a:bodyPr/>
          <a:lstStyle/>
          <a:p>
            <a:r>
              <a:rPr lang="en-US"/>
              <a:t>Questions</a:t>
            </a:r>
          </a:p>
        </p:txBody>
      </p:sp>
    </p:spTree>
    <p:extLst>
      <p:ext uri="{BB962C8B-B14F-4D97-AF65-F5344CB8AC3E}">
        <p14:creationId xmlns:p14="http://schemas.microsoft.com/office/powerpoint/2010/main" val="2076987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48399" y="1"/>
            <a:ext cx="10040798" cy="4255544"/>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25">
              <a:solidFill>
                <a:schemeClr val="bg1"/>
              </a:solidFill>
            </a:endParaRPr>
          </a:p>
        </p:txBody>
      </p:sp>
      <p:sp>
        <p:nvSpPr>
          <p:cNvPr id="5" name="Title 7"/>
          <p:cNvSpPr txBox="1">
            <a:spLocks/>
          </p:cNvSpPr>
          <p:nvPr/>
        </p:nvSpPr>
        <p:spPr>
          <a:xfrm>
            <a:off x="8001" y="2127773"/>
            <a:ext cx="9127998" cy="857430"/>
          </a:xfrm>
          <a:prstGeom prst="rect">
            <a:avLst/>
          </a:prstGeom>
        </p:spPr>
        <p:txBody>
          <a:bodyPr/>
          <a:lstStyle>
            <a:lvl1pPr algn="l" defTabSz="844029" rtl="0" eaLnBrk="1" latinLnBrk="0" hangingPunct="1">
              <a:lnSpc>
                <a:spcPct val="90000"/>
              </a:lnSpc>
              <a:spcBef>
                <a:spcPct val="0"/>
              </a:spcBef>
              <a:buNone/>
              <a:defRPr sz="2585" b="0" kern="1200">
                <a:solidFill>
                  <a:srgbClr val="6964D1"/>
                </a:solidFill>
                <a:latin typeface="+mj-lt"/>
                <a:ea typeface="+mj-ea"/>
                <a:cs typeface="+mj-cs"/>
              </a:defRPr>
            </a:lvl1pPr>
          </a:lstStyle>
          <a:p>
            <a:pPr algn="ctr"/>
            <a:r>
              <a:rPr lang="en-US" sz="7200" b="1" dirty="0">
                <a:solidFill>
                  <a:schemeClr val="bg1"/>
                </a:solidFill>
                <a:latin typeface="Ubuntu" panose="020B0504030602030204" pitchFamily="34" charset="0"/>
              </a:rPr>
              <a:t>Thank you</a:t>
            </a:r>
            <a:endParaRPr lang="en-US" sz="17925" b="1" i="1" dirty="0">
              <a:solidFill>
                <a:schemeClr val="bg1"/>
              </a:solidFill>
              <a:latin typeface="Ubuntu" panose="020B050403060203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92744" y="5112975"/>
            <a:ext cx="667931" cy="593288"/>
          </a:xfrm>
          <a:prstGeom prst="rect">
            <a:avLst/>
          </a:prstGeom>
        </p:spPr>
      </p:pic>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3" cstate="print">
            <a:extLst>
              <a:ext uri="{96DAC541-7B7A-43D3-8B79-37D633B846F1}">
                <asvg:svgBlip xmlns:asvg="http://schemas.microsoft.com/office/drawing/2016/SVG/main" r:embed="rId4"/>
              </a:ext>
            </a:extLst>
          </a:blip>
          <a:stretch>
            <a:fillRect/>
          </a:stretch>
        </p:blipFill>
        <p:spPr>
          <a:xfrm>
            <a:off x="1787684" y="5246572"/>
            <a:ext cx="2074545" cy="462836"/>
          </a:xfrm>
          <a:prstGeom prst="rect">
            <a:avLst/>
          </a:prstGeom>
        </p:spPr>
      </p:pic>
      <p:pic>
        <p:nvPicPr>
          <p:cNvPr id="8" name="Picture 7" descr="Our_Universcity_Logotype-01.png"/>
          <p:cNvPicPr>
            <a:picLocks noChangeAspect="1"/>
          </p:cNvPicPr>
          <p:nvPr/>
        </p:nvPicPr>
        <p:blipFill>
          <a:blip r:embed="rId5" cstate="print"/>
          <a:stretch>
            <a:fillRect/>
          </a:stretch>
        </p:blipFill>
        <p:spPr>
          <a:xfrm>
            <a:off x="4247277" y="5173017"/>
            <a:ext cx="1960418" cy="473205"/>
          </a:xfrm>
          <a:prstGeom prst="rect">
            <a:avLst/>
          </a:prstGeom>
        </p:spPr>
      </p:pic>
      <p:sp>
        <p:nvSpPr>
          <p:cNvPr id="11" name="TextBox 10"/>
          <p:cNvSpPr txBox="1"/>
          <p:nvPr/>
        </p:nvSpPr>
        <p:spPr>
          <a:xfrm>
            <a:off x="1143000" y="1441758"/>
            <a:ext cx="6858000" cy="323165"/>
          </a:xfrm>
          <a:prstGeom prst="rect">
            <a:avLst/>
          </a:prstGeom>
          <a:noFill/>
        </p:spPr>
        <p:txBody>
          <a:bodyPr wrap="square" rtlCol="0">
            <a:spAutoFit/>
          </a:bodyPr>
          <a:lstStyle/>
          <a:p>
            <a:pPr algn="ctr"/>
            <a:r>
              <a:rPr lang="en-US" sz="1500" dirty="0">
                <a:solidFill>
                  <a:schemeClr val="bg1"/>
                </a:solidFill>
                <a:latin typeface="Ubuntu" panose="020B0504030602030204" pitchFamily="34" charset="0"/>
              </a:rPr>
              <a:t>- End of Presentation - </a:t>
            </a:r>
          </a:p>
        </p:txBody>
      </p:sp>
    </p:spTree>
    <p:extLst>
      <p:ext uri="{BB962C8B-B14F-4D97-AF65-F5344CB8AC3E}">
        <p14:creationId xmlns:p14="http://schemas.microsoft.com/office/powerpoint/2010/main" val="4022007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Introduction</a:t>
            </a:r>
          </a:p>
        </p:txBody>
      </p:sp>
      <p:pic>
        <p:nvPicPr>
          <p:cNvPr id="196610" name="Picture 2" descr="Sunny So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207" y="1628751"/>
            <a:ext cx="2146882" cy="2146882"/>
          </a:xfrm>
          <a:prstGeom prst="ellipse">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49236" y="3933071"/>
            <a:ext cx="1976823" cy="1006429"/>
          </a:xfrm>
          <a:prstGeom prst="rect">
            <a:avLst/>
          </a:prstGeom>
          <a:noFill/>
        </p:spPr>
        <p:txBody>
          <a:bodyPr wrap="none" rtlCol="0">
            <a:spAutoFit/>
          </a:bodyPr>
          <a:lstStyle/>
          <a:p>
            <a:pPr algn="ctr">
              <a:lnSpc>
                <a:spcPct val="90000"/>
              </a:lnSpc>
            </a:pPr>
            <a:r>
              <a:rPr lang="en-US" sz="1400" b="1">
                <a:solidFill>
                  <a:srgbClr val="6964D1"/>
                </a:solidFill>
              </a:rPr>
              <a:t>Moderator: </a:t>
            </a:r>
          </a:p>
          <a:p>
            <a:pPr algn="ctr">
              <a:lnSpc>
                <a:spcPct val="90000"/>
              </a:lnSpc>
            </a:pPr>
            <a:r>
              <a:rPr lang="en-US" sz="2400" b="1">
                <a:solidFill>
                  <a:srgbClr val="6964D1"/>
                </a:solidFill>
              </a:rPr>
              <a:t>Sunny Song</a:t>
            </a:r>
          </a:p>
          <a:p>
            <a:pPr algn="ctr">
              <a:lnSpc>
                <a:spcPct val="90000"/>
              </a:lnSpc>
            </a:pPr>
            <a:r>
              <a:rPr lang="en-US" sz="1400">
                <a:solidFill>
                  <a:srgbClr val="6964D1"/>
                </a:solidFill>
              </a:rPr>
              <a:t>Apps </a:t>
            </a:r>
            <a:r>
              <a:rPr lang="en-US" sz="1400" err="1">
                <a:solidFill>
                  <a:srgbClr val="6964D1"/>
                </a:solidFill>
              </a:rPr>
              <a:t>Svcs</a:t>
            </a:r>
            <a:endParaRPr lang="en-US" sz="1400">
              <a:solidFill>
                <a:srgbClr val="6964D1"/>
              </a:solidFill>
            </a:endParaRPr>
          </a:p>
          <a:p>
            <a:pPr algn="ctr">
              <a:lnSpc>
                <a:spcPct val="90000"/>
              </a:lnSpc>
            </a:pPr>
            <a:r>
              <a:rPr lang="en-US" sz="1400">
                <a:solidFill>
                  <a:srgbClr val="6964D1"/>
                </a:solidFill>
              </a:rPr>
              <a:t>North America</a:t>
            </a:r>
          </a:p>
        </p:txBody>
      </p:sp>
      <p:pic>
        <p:nvPicPr>
          <p:cNvPr id="196612" name="Picture 4" descr="Frank Wamm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5526" y="1628751"/>
            <a:ext cx="2146882" cy="2146882"/>
          </a:xfrm>
          <a:prstGeom prst="ellipse">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263009" y="3933070"/>
            <a:ext cx="2091919" cy="1532727"/>
          </a:xfrm>
          <a:prstGeom prst="rect">
            <a:avLst/>
          </a:prstGeom>
          <a:noFill/>
        </p:spPr>
        <p:txBody>
          <a:bodyPr wrap="none" rtlCol="0" anchor="t">
            <a:spAutoFit/>
          </a:bodyPr>
          <a:lstStyle/>
          <a:p>
            <a:pPr algn="ctr">
              <a:lnSpc>
                <a:spcPct val="90000"/>
              </a:lnSpc>
            </a:pPr>
            <a:r>
              <a:rPr lang="en-US" sz="1400" b="1">
                <a:solidFill>
                  <a:srgbClr val="6964D1"/>
                </a:solidFill>
              </a:rPr>
              <a:t>Speaker: </a:t>
            </a:r>
          </a:p>
          <a:p>
            <a:pPr algn="ctr">
              <a:lnSpc>
                <a:spcPct val="90000"/>
              </a:lnSpc>
            </a:pPr>
            <a:r>
              <a:rPr lang="en-US" sz="2400" b="1">
                <a:solidFill>
                  <a:srgbClr val="6964D1"/>
                </a:solidFill>
              </a:rPr>
              <a:t>Frank </a:t>
            </a:r>
            <a:endParaRPr lang="en-US" sz="2400" b="1">
              <a:solidFill>
                <a:srgbClr val="6964D1"/>
              </a:solidFill>
              <a:cs typeface="Arial"/>
            </a:endParaRPr>
          </a:p>
          <a:p>
            <a:pPr algn="ctr">
              <a:lnSpc>
                <a:spcPct val="90000"/>
              </a:lnSpc>
            </a:pPr>
            <a:r>
              <a:rPr lang="en-US" sz="2400" b="1" err="1">
                <a:solidFill>
                  <a:srgbClr val="6964D1"/>
                </a:solidFill>
              </a:rPr>
              <a:t>Wammes</a:t>
            </a:r>
            <a:endParaRPr lang="en-US" sz="2400" b="1">
              <a:solidFill>
                <a:srgbClr val="6964D1"/>
              </a:solidFill>
            </a:endParaRPr>
          </a:p>
          <a:p>
            <a:pPr algn="ctr">
              <a:lnSpc>
                <a:spcPct val="90000"/>
              </a:lnSpc>
            </a:pPr>
            <a:r>
              <a:rPr lang="en-US" sz="1400">
                <a:solidFill>
                  <a:srgbClr val="6964D1"/>
                </a:solidFill>
              </a:rPr>
              <a:t>Chief Innovation Officer,</a:t>
            </a:r>
            <a:endParaRPr lang="en-US" sz="1400" err="1">
              <a:solidFill>
                <a:srgbClr val="6964D1"/>
              </a:solidFill>
            </a:endParaRPr>
          </a:p>
          <a:p>
            <a:pPr algn="ctr">
              <a:lnSpc>
                <a:spcPct val="90000"/>
              </a:lnSpc>
            </a:pPr>
            <a:r>
              <a:rPr lang="en-US" sz="1400">
                <a:solidFill>
                  <a:srgbClr val="6964D1"/>
                </a:solidFill>
              </a:rPr>
              <a:t> Apps </a:t>
            </a:r>
            <a:r>
              <a:rPr lang="en-US" sz="1400" err="1">
                <a:solidFill>
                  <a:srgbClr val="6964D1"/>
                </a:solidFill>
              </a:rPr>
              <a:t>Svcs</a:t>
            </a:r>
            <a:endParaRPr lang="en-US" sz="1400">
              <a:solidFill>
                <a:srgbClr val="6964D1"/>
              </a:solidFill>
              <a:cs typeface="Arial"/>
            </a:endParaRPr>
          </a:p>
          <a:p>
            <a:pPr algn="ctr">
              <a:lnSpc>
                <a:spcPct val="90000"/>
              </a:lnSpc>
            </a:pPr>
            <a:r>
              <a:rPr lang="en-US" sz="1400">
                <a:solidFill>
                  <a:srgbClr val="6964D1"/>
                </a:solidFill>
                <a:cs typeface="Arial"/>
              </a:rPr>
              <a:t>Europe</a:t>
            </a:r>
          </a:p>
        </p:txBody>
      </p:sp>
      <p:pic>
        <p:nvPicPr>
          <p:cNvPr id="196614" name="Picture 6" descr="Anne Laure Thieull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9867" y="1628751"/>
            <a:ext cx="2146881" cy="2146882"/>
          </a:xfrm>
          <a:prstGeom prst="ellipse">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3538750" y="3930951"/>
            <a:ext cx="1987787" cy="1144929"/>
          </a:xfrm>
          <a:prstGeom prst="rect">
            <a:avLst/>
          </a:prstGeom>
          <a:noFill/>
        </p:spPr>
        <p:txBody>
          <a:bodyPr wrap="none" rtlCol="0" anchor="t">
            <a:spAutoFit/>
          </a:bodyPr>
          <a:lstStyle/>
          <a:p>
            <a:pPr algn="ctr">
              <a:lnSpc>
                <a:spcPct val="90000"/>
              </a:lnSpc>
            </a:pPr>
            <a:r>
              <a:rPr lang="en-US" sz="1400" b="1" dirty="0">
                <a:solidFill>
                  <a:srgbClr val="6964D1"/>
                </a:solidFill>
              </a:rPr>
              <a:t>Speaker: </a:t>
            </a:r>
          </a:p>
          <a:p>
            <a:pPr algn="ctr">
              <a:lnSpc>
                <a:spcPct val="90000"/>
              </a:lnSpc>
            </a:pPr>
            <a:r>
              <a:rPr lang="en-US" sz="2400" b="1" dirty="0">
                <a:solidFill>
                  <a:srgbClr val="6964D1"/>
                </a:solidFill>
              </a:rPr>
              <a:t>Anne Laure</a:t>
            </a:r>
          </a:p>
          <a:p>
            <a:pPr algn="ctr">
              <a:lnSpc>
                <a:spcPct val="90000"/>
              </a:lnSpc>
            </a:pPr>
            <a:r>
              <a:rPr lang="en-US" sz="2400" b="1" dirty="0" err="1">
                <a:solidFill>
                  <a:srgbClr val="6964D1"/>
                </a:solidFill>
              </a:rPr>
              <a:t>Thieullent</a:t>
            </a:r>
            <a:endParaRPr lang="en-US" sz="2400" b="1" dirty="0">
              <a:solidFill>
                <a:srgbClr val="6964D1"/>
              </a:solidFill>
            </a:endParaRPr>
          </a:p>
          <a:p>
            <a:pPr algn="ctr">
              <a:lnSpc>
                <a:spcPct val="90000"/>
              </a:lnSpc>
            </a:pPr>
            <a:r>
              <a:rPr lang="en-US" sz="1400" dirty="0">
                <a:solidFill>
                  <a:srgbClr val="6964D1"/>
                </a:solidFill>
              </a:rPr>
              <a:t>Global Head of AI, I&amp;D</a:t>
            </a:r>
            <a:endParaRPr lang="en-US" sz="1400" dirty="0">
              <a:solidFill>
                <a:srgbClr val="6964D1"/>
              </a:solidFill>
              <a:cs typeface="Arial"/>
            </a:endParaRPr>
          </a:p>
        </p:txBody>
      </p:sp>
    </p:spTree>
    <p:extLst>
      <p:ext uri="{BB962C8B-B14F-4D97-AF65-F5344CB8AC3E}">
        <p14:creationId xmlns:p14="http://schemas.microsoft.com/office/powerpoint/2010/main" val="716149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Agenda</a:t>
            </a:r>
          </a:p>
        </p:txBody>
      </p:sp>
      <p:sp>
        <p:nvSpPr>
          <p:cNvPr id="15" name="Text Placeholder 14"/>
          <p:cNvSpPr>
            <a:spLocks noGrp="1"/>
          </p:cNvSpPr>
          <p:nvPr>
            <p:ph type="body" sz="quarter" idx="11"/>
          </p:nvPr>
        </p:nvSpPr>
        <p:spPr>
          <a:xfrm>
            <a:off x="359594" y="1603445"/>
            <a:ext cx="8965065" cy="300082"/>
          </a:xfrm>
        </p:spPr>
        <p:txBody>
          <a:bodyPr/>
          <a:lstStyle/>
          <a:p>
            <a:pPr>
              <a:tabLst>
                <a:tab pos="7281679" algn="l"/>
              </a:tabLst>
            </a:pPr>
            <a:r>
              <a:rPr lang="en-US"/>
              <a:t>Topic                                                                                                                             approx. time</a:t>
            </a:r>
          </a:p>
        </p:txBody>
      </p:sp>
      <p:sp>
        <p:nvSpPr>
          <p:cNvPr id="7" name="Content Placeholder 6"/>
          <p:cNvSpPr>
            <a:spLocks noGrp="1"/>
          </p:cNvSpPr>
          <p:nvPr>
            <p:ph sz="quarter" idx="15"/>
          </p:nvPr>
        </p:nvSpPr>
        <p:spPr>
          <a:xfrm>
            <a:off x="216221" y="2204830"/>
            <a:ext cx="8639908" cy="2304319"/>
          </a:xfrm>
        </p:spPr>
        <p:txBody>
          <a:bodyPr/>
          <a:lstStyle/>
          <a:p>
            <a:pPr marL="316531" indent="-316531">
              <a:buAutoNum type="arabicPeriod"/>
              <a:tabLst>
                <a:tab pos="7281679" algn="l"/>
              </a:tabLst>
            </a:pPr>
            <a:r>
              <a:rPr lang="en-US"/>
              <a:t>Introduction</a:t>
            </a:r>
          </a:p>
          <a:p>
            <a:pPr marL="316531" indent="-316531">
              <a:buAutoNum type="arabicPeriod"/>
              <a:tabLst>
                <a:tab pos="7281679" algn="l"/>
              </a:tabLst>
            </a:pPr>
            <a:r>
              <a:rPr lang="en-US"/>
              <a:t>Fireside Chat Discussion	30-45 min.</a:t>
            </a:r>
          </a:p>
          <a:p>
            <a:pPr marL="316531" indent="-316531">
              <a:buAutoNum type="arabicPeriod"/>
              <a:tabLst>
                <a:tab pos="7281679" algn="l"/>
              </a:tabLst>
            </a:pPr>
            <a:r>
              <a:rPr lang="en-US"/>
              <a:t>Live Q&amp;A	15-30 min.</a:t>
            </a:r>
          </a:p>
          <a:p>
            <a:pPr marL="316531" indent="-316531">
              <a:buFont typeface="Arial" pitchFamily="34" charset="0"/>
              <a:buAutoNum type="arabicPeriod"/>
              <a:tabLst>
                <a:tab pos="7281679" algn="l"/>
              </a:tabLst>
            </a:pPr>
            <a:endParaRPr lang="en-US"/>
          </a:p>
          <a:p>
            <a:pPr marL="316531" indent="-316531">
              <a:buAutoNum type="arabicPeriod"/>
              <a:tabLst>
                <a:tab pos="7281679" algn="l"/>
              </a:tabLst>
            </a:pPr>
            <a:endParaRPr lang="en-US"/>
          </a:p>
          <a:p>
            <a:pPr marL="316531" indent="-316531">
              <a:tabLst>
                <a:tab pos="7281679" algn="l"/>
              </a:tabLst>
            </a:pPr>
            <a:r>
              <a:rPr lang="en-US"/>
              <a:t>	A panel led by thought leaders in AI within our organization on the current and future state of AI, focusing on their experiences and thoughts on emerging technologies. Have questions you’re interested in having answered? Be sure to type it into the Skype Webcast chat box during the live Fireside chat.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7"/>
          <p:cNvSpPr txBox="1">
            <a:spLocks/>
          </p:cNvSpPr>
          <p:nvPr/>
        </p:nvSpPr>
        <p:spPr>
          <a:xfrm>
            <a:off x="1206743" y="2683399"/>
            <a:ext cx="8641200" cy="1143240"/>
          </a:xfrm>
          <a:prstGeom prst="rect">
            <a:avLst/>
          </a:prstGeom>
        </p:spPr>
        <p:txBody>
          <a:bodyPr anchor="t"/>
          <a:lstStyle>
            <a:lvl1pPr algn="l" defTabSz="844029" rtl="0" eaLnBrk="1" latinLnBrk="0" hangingPunct="1">
              <a:lnSpc>
                <a:spcPct val="90000"/>
              </a:lnSpc>
              <a:spcBef>
                <a:spcPct val="0"/>
              </a:spcBef>
              <a:buNone/>
              <a:defRPr sz="2585" b="0" kern="1200">
                <a:solidFill>
                  <a:srgbClr val="6964D1"/>
                </a:solidFill>
                <a:latin typeface="+mj-lt"/>
                <a:ea typeface="+mj-ea"/>
                <a:cs typeface="+mj-cs"/>
              </a:defRPr>
            </a:lvl1pPr>
          </a:lstStyle>
          <a:p>
            <a:r>
              <a:rPr lang="en-US" sz="2000" i="1" dirty="0">
                <a:cs typeface="Arial"/>
              </a:rPr>
              <a:t>Do you think that society will become better or worse from increased automation and AI?</a:t>
            </a:r>
          </a:p>
          <a:p>
            <a:endParaRPr lang="en-US" sz="2000" i="1" dirty="0">
              <a:cs typeface="Arial"/>
            </a:endParaRPr>
          </a:p>
          <a:p>
            <a:r>
              <a:rPr lang="en-US" sz="2000" i="1" dirty="0">
                <a:cs typeface="Arial"/>
              </a:rPr>
              <a:t>A. Won't change</a:t>
            </a:r>
          </a:p>
          <a:p>
            <a:r>
              <a:rPr lang="en-US" sz="2000" i="1" dirty="0">
                <a:cs typeface="Arial"/>
              </a:rPr>
              <a:t>B. Worse/Much Worse</a:t>
            </a:r>
          </a:p>
          <a:p>
            <a:r>
              <a:rPr lang="en-US" sz="2000" i="1" dirty="0">
                <a:cs typeface="Arial"/>
              </a:rPr>
              <a:t>C. Better/Much Better</a:t>
            </a:r>
          </a:p>
        </p:txBody>
      </p:sp>
      <p:sp>
        <p:nvSpPr>
          <p:cNvPr id="12" name="Title 12"/>
          <p:cNvSpPr>
            <a:spLocks noGrp="1"/>
          </p:cNvSpPr>
          <p:nvPr>
            <p:ph type="title"/>
          </p:nvPr>
        </p:nvSpPr>
        <p:spPr>
          <a:xfrm>
            <a:off x="1" y="-25399"/>
            <a:ext cx="9143999" cy="1002135"/>
          </a:xfrm>
        </p:spPr>
        <p:txBody>
          <a:bodyPr/>
          <a:lstStyle/>
          <a:p>
            <a:r>
              <a:rPr lang="en-US"/>
              <a:t>Questions</a:t>
            </a:r>
          </a:p>
        </p:txBody>
      </p:sp>
      <p:sp>
        <p:nvSpPr>
          <p:cNvPr id="4" name="Rectangle 3"/>
          <p:cNvSpPr/>
          <p:nvPr/>
        </p:nvSpPr>
        <p:spPr>
          <a:xfrm>
            <a:off x="0" y="-25399"/>
            <a:ext cx="9144000" cy="2347415"/>
          </a:xfrm>
          <a:prstGeom prst="rect">
            <a:avLst/>
          </a:prstGeom>
          <a:solidFill>
            <a:srgbClr val="F264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latin typeface="Ubuntu" panose="020B0504030602030204" pitchFamily="34" charset="0"/>
                <a:cs typeface="Arial" pitchFamily="34" charset="0"/>
              </a:rPr>
              <a:t>SKYPE SURVEY</a:t>
            </a:r>
          </a:p>
        </p:txBody>
      </p:sp>
      <p:sp>
        <p:nvSpPr>
          <p:cNvPr id="6" name="Rectangle 5"/>
          <p:cNvSpPr/>
          <p:nvPr/>
        </p:nvSpPr>
        <p:spPr>
          <a:xfrm>
            <a:off x="0" y="4992936"/>
            <a:ext cx="9144000" cy="1839664"/>
          </a:xfrm>
          <a:prstGeom prst="rect">
            <a:avLst/>
          </a:prstGeom>
          <a:solidFill>
            <a:srgbClr val="F264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latin typeface="Ubuntu" panose="020B0504030602030204" pitchFamily="34" charset="0"/>
                <a:cs typeface="Arial" pitchFamily="34" charset="0"/>
              </a:rPr>
              <a:t>SKYPE SURVEY</a:t>
            </a:r>
          </a:p>
        </p:txBody>
      </p:sp>
    </p:spTree>
    <p:extLst>
      <p:ext uri="{BB962C8B-B14F-4D97-AF65-F5344CB8AC3E}">
        <p14:creationId xmlns:p14="http://schemas.microsoft.com/office/powerpoint/2010/main" val="2940385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p:cNvSpPr txBox="1">
            <a:spLocks/>
          </p:cNvSpPr>
          <p:nvPr/>
        </p:nvSpPr>
        <p:spPr>
          <a:xfrm>
            <a:off x="251400" y="1700760"/>
            <a:ext cx="8641200" cy="1143240"/>
          </a:xfrm>
          <a:prstGeom prst="rect">
            <a:avLst/>
          </a:prstGeom>
        </p:spPr>
        <p:txBody>
          <a:bodyPr anchor="t"/>
          <a:lstStyle>
            <a:lvl1pPr algn="l" defTabSz="844029" rtl="0" eaLnBrk="1" latinLnBrk="0" hangingPunct="1">
              <a:lnSpc>
                <a:spcPct val="90000"/>
              </a:lnSpc>
              <a:spcBef>
                <a:spcPct val="0"/>
              </a:spcBef>
              <a:buNone/>
              <a:defRPr sz="2585" b="0" kern="1200">
                <a:solidFill>
                  <a:srgbClr val="6964D1"/>
                </a:solidFill>
                <a:latin typeface="+mj-lt"/>
                <a:ea typeface="+mj-ea"/>
                <a:cs typeface="+mj-cs"/>
              </a:defRPr>
            </a:lvl1pPr>
          </a:lstStyle>
          <a:p>
            <a:r>
              <a:rPr lang="en-US" sz="3200" dirty="0"/>
              <a:t>When many people think of artificial intelligence, they think of the Terminator. So let’s start off by having you define artificial intelligence and machine learning in the context of our current business applications. How is “good” AI defined?</a:t>
            </a:r>
            <a:endParaRPr lang="en-US" dirty="0"/>
          </a:p>
        </p:txBody>
      </p:sp>
      <p:sp>
        <p:nvSpPr>
          <p:cNvPr id="12" name="Title 12"/>
          <p:cNvSpPr>
            <a:spLocks noGrp="1"/>
          </p:cNvSpPr>
          <p:nvPr>
            <p:ph type="title"/>
          </p:nvPr>
        </p:nvSpPr>
        <p:spPr>
          <a:xfrm>
            <a:off x="1" y="-25399"/>
            <a:ext cx="9143999" cy="1002135"/>
          </a:xfrm>
        </p:spPr>
        <p:txBody>
          <a:bodyPr/>
          <a:lstStyle/>
          <a:p>
            <a:r>
              <a:rPr lang="en-US"/>
              <a:t>Questions</a:t>
            </a:r>
          </a:p>
        </p:txBody>
      </p:sp>
    </p:spTree>
    <p:extLst>
      <p:ext uri="{BB962C8B-B14F-4D97-AF65-F5344CB8AC3E}">
        <p14:creationId xmlns:p14="http://schemas.microsoft.com/office/powerpoint/2010/main" val="134219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p:cNvSpPr txBox="1">
            <a:spLocks/>
          </p:cNvSpPr>
          <p:nvPr/>
        </p:nvSpPr>
        <p:spPr>
          <a:xfrm>
            <a:off x="251400" y="1700760"/>
            <a:ext cx="8641200" cy="1143240"/>
          </a:xfrm>
          <a:prstGeom prst="rect">
            <a:avLst/>
          </a:prstGeom>
        </p:spPr>
        <p:txBody>
          <a:bodyPr anchor="t"/>
          <a:lstStyle>
            <a:lvl1pPr algn="l" defTabSz="844029" rtl="0" eaLnBrk="1" latinLnBrk="0" hangingPunct="1">
              <a:lnSpc>
                <a:spcPct val="90000"/>
              </a:lnSpc>
              <a:spcBef>
                <a:spcPct val="0"/>
              </a:spcBef>
              <a:buNone/>
              <a:defRPr sz="2585" b="0" kern="1200">
                <a:solidFill>
                  <a:srgbClr val="6964D1"/>
                </a:solidFill>
                <a:latin typeface="+mj-lt"/>
                <a:ea typeface="+mj-ea"/>
                <a:cs typeface="+mj-cs"/>
              </a:defRPr>
            </a:lvl1pPr>
          </a:lstStyle>
          <a:p>
            <a:r>
              <a:rPr lang="en-US" sz="3200" dirty="0">
                <a:cs typeface="Arial"/>
              </a:rPr>
              <a:t>Tell us a little bit about what Capgemini has been doing in AI. Is there anything in particular that stands out to you?</a:t>
            </a:r>
            <a:endParaRPr lang="en-US" dirty="0"/>
          </a:p>
        </p:txBody>
      </p:sp>
      <p:sp>
        <p:nvSpPr>
          <p:cNvPr id="12" name="Title 12"/>
          <p:cNvSpPr>
            <a:spLocks noGrp="1"/>
          </p:cNvSpPr>
          <p:nvPr>
            <p:ph type="title"/>
          </p:nvPr>
        </p:nvSpPr>
        <p:spPr>
          <a:xfrm>
            <a:off x="1" y="-25399"/>
            <a:ext cx="9143999" cy="1002135"/>
          </a:xfrm>
        </p:spPr>
        <p:txBody>
          <a:bodyPr/>
          <a:lstStyle/>
          <a:p>
            <a:r>
              <a:rPr lang="en-US"/>
              <a:t>Questions</a:t>
            </a:r>
          </a:p>
        </p:txBody>
      </p:sp>
    </p:spTree>
    <p:extLst>
      <p:ext uri="{BB962C8B-B14F-4D97-AF65-F5344CB8AC3E}">
        <p14:creationId xmlns:p14="http://schemas.microsoft.com/office/powerpoint/2010/main" val="1728161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p:cNvSpPr txBox="1">
            <a:spLocks/>
          </p:cNvSpPr>
          <p:nvPr/>
        </p:nvSpPr>
        <p:spPr>
          <a:xfrm>
            <a:off x="251400" y="1700760"/>
            <a:ext cx="8641200" cy="1143240"/>
          </a:xfrm>
          <a:prstGeom prst="rect">
            <a:avLst/>
          </a:prstGeom>
        </p:spPr>
        <p:txBody>
          <a:bodyPr anchor="t"/>
          <a:lstStyle>
            <a:lvl1pPr algn="l" defTabSz="844029" rtl="0" eaLnBrk="1" latinLnBrk="0" hangingPunct="1">
              <a:lnSpc>
                <a:spcPct val="90000"/>
              </a:lnSpc>
              <a:spcBef>
                <a:spcPct val="0"/>
              </a:spcBef>
              <a:buNone/>
              <a:defRPr sz="2585" b="0" kern="1200">
                <a:solidFill>
                  <a:srgbClr val="6964D1"/>
                </a:solidFill>
                <a:latin typeface="+mj-lt"/>
                <a:ea typeface="+mj-ea"/>
                <a:cs typeface="+mj-cs"/>
              </a:defRPr>
            </a:lvl1pPr>
          </a:lstStyle>
          <a:p>
            <a:r>
              <a:rPr lang="en-US" sz="3200" dirty="0">
                <a:cs typeface="Arial"/>
              </a:rPr>
              <a:t>What are the most creative uses of AI that you have seen so far or have been a part of?</a:t>
            </a:r>
            <a:endParaRPr lang="en-US" dirty="0"/>
          </a:p>
        </p:txBody>
      </p:sp>
      <p:sp>
        <p:nvSpPr>
          <p:cNvPr id="12" name="Title 12"/>
          <p:cNvSpPr>
            <a:spLocks noGrp="1"/>
          </p:cNvSpPr>
          <p:nvPr>
            <p:ph type="title"/>
          </p:nvPr>
        </p:nvSpPr>
        <p:spPr>
          <a:xfrm>
            <a:off x="1" y="-25399"/>
            <a:ext cx="9143999" cy="1002135"/>
          </a:xfrm>
        </p:spPr>
        <p:txBody>
          <a:bodyPr/>
          <a:lstStyle/>
          <a:p>
            <a:r>
              <a:rPr lang="en-US"/>
              <a:t>Questions</a:t>
            </a:r>
          </a:p>
        </p:txBody>
      </p:sp>
    </p:spTree>
    <p:extLst>
      <p:ext uri="{BB962C8B-B14F-4D97-AF65-F5344CB8AC3E}">
        <p14:creationId xmlns:p14="http://schemas.microsoft.com/office/powerpoint/2010/main" val="3419984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p:cNvSpPr txBox="1">
            <a:spLocks/>
          </p:cNvSpPr>
          <p:nvPr/>
        </p:nvSpPr>
        <p:spPr>
          <a:xfrm>
            <a:off x="251400" y="1700760"/>
            <a:ext cx="8641200" cy="1143240"/>
          </a:xfrm>
          <a:prstGeom prst="rect">
            <a:avLst/>
          </a:prstGeom>
        </p:spPr>
        <p:txBody>
          <a:bodyPr anchor="t"/>
          <a:lstStyle>
            <a:lvl1pPr algn="l" defTabSz="844029" rtl="0" eaLnBrk="1" latinLnBrk="0" hangingPunct="1">
              <a:lnSpc>
                <a:spcPct val="90000"/>
              </a:lnSpc>
              <a:spcBef>
                <a:spcPct val="0"/>
              </a:spcBef>
              <a:buNone/>
              <a:defRPr sz="2585" b="0" kern="1200">
                <a:solidFill>
                  <a:srgbClr val="6964D1"/>
                </a:solidFill>
                <a:latin typeface="+mj-lt"/>
                <a:ea typeface="+mj-ea"/>
                <a:cs typeface="+mj-cs"/>
              </a:defRPr>
            </a:lvl1pPr>
          </a:lstStyle>
          <a:p>
            <a:r>
              <a:rPr lang="en-US" sz="3200" dirty="0">
                <a:cs typeface="Arial"/>
              </a:rPr>
              <a:t>Have all the low-hanging “AI fruits” been picked? Will AI advancement become increasingly difficult?</a:t>
            </a:r>
            <a:endParaRPr lang="en-US" dirty="0"/>
          </a:p>
        </p:txBody>
      </p:sp>
      <p:sp>
        <p:nvSpPr>
          <p:cNvPr id="12" name="Title 12"/>
          <p:cNvSpPr>
            <a:spLocks noGrp="1"/>
          </p:cNvSpPr>
          <p:nvPr>
            <p:ph type="title"/>
          </p:nvPr>
        </p:nvSpPr>
        <p:spPr>
          <a:xfrm>
            <a:off x="1" y="-25399"/>
            <a:ext cx="9143999" cy="1002135"/>
          </a:xfrm>
        </p:spPr>
        <p:txBody>
          <a:bodyPr/>
          <a:lstStyle/>
          <a:p>
            <a:r>
              <a:rPr lang="en-US"/>
              <a:t>Questions</a:t>
            </a:r>
          </a:p>
        </p:txBody>
      </p:sp>
    </p:spTree>
    <p:extLst>
      <p:ext uri="{BB962C8B-B14F-4D97-AF65-F5344CB8AC3E}">
        <p14:creationId xmlns:p14="http://schemas.microsoft.com/office/powerpoint/2010/main" val="1713406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p:cNvSpPr txBox="1">
            <a:spLocks/>
          </p:cNvSpPr>
          <p:nvPr/>
        </p:nvSpPr>
        <p:spPr>
          <a:xfrm>
            <a:off x="251400" y="1700760"/>
            <a:ext cx="8641200" cy="1143240"/>
          </a:xfrm>
          <a:prstGeom prst="rect">
            <a:avLst/>
          </a:prstGeom>
        </p:spPr>
        <p:txBody>
          <a:bodyPr anchor="t"/>
          <a:lstStyle>
            <a:lvl1pPr algn="l" defTabSz="844029" rtl="0" eaLnBrk="1" latinLnBrk="0" hangingPunct="1">
              <a:lnSpc>
                <a:spcPct val="90000"/>
              </a:lnSpc>
              <a:spcBef>
                <a:spcPct val="0"/>
              </a:spcBef>
              <a:buNone/>
              <a:defRPr sz="2585" b="0" kern="1200">
                <a:solidFill>
                  <a:srgbClr val="6964D1"/>
                </a:solidFill>
                <a:latin typeface="+mj-lt"/>
                <a:ea typeface="+mj-ea"/>
                <a:cs typeface="+mj-cs"/>
              </a:defRPr>
            </a:lvl1pPr>
          </a:lstStyle>
          <a:p>
            <a:r>
              <a:rPr lang="en-US" sz="3200" dirty="0">
                <a:cs typeface="Arial"/>
              </a:rPr>
              <a:t>We have heard a lot about data’s crucial involvement in AI; how much of a challenge is there in utilizing data to enable AI? How much data do you need to enable these machines to improve?</a:t>
            </a:r>
            <a:endParaRPr lang="en-US" dirty="0"/>
          </a:p>
        </p:txBody>
      </p:sp>
      <p:sp>
        <p:nvSpPr>
          <p:cNvPr id="12" name="Title 12"/>
          <p:cNvSpPr>
            <a:spLocks noGrp="1"/>
          </p:cNvSpPr>
          <p:nvPr>
            <p:ph type="title"/>
          </p:nvPr>
        </p:nvSpPr>
        <p:spPr>
          <a:xfrm>
            <a:off x="1" y="-25399"/>
            <a:ext cx="9143999" cy="1002135"/>
          </a:xfrm>
        </p:spPr>
        <p:txBody>
          <a:bodyPr/>
          <a:lstStyle/>
          <a:p>
            <a:r>
              <a:rPr lang="en-US"/>
              <a:t>Questions</a:t>
            </a:r>
          </a:p>
        </p:txBody>
      </p:sp>
    </p:spTree>
    <p:extLst>
      <p:ext uri="{BB962C8B-B14F-4D97-AF65-F5344CB8AC3E}">
        <p14:creationId xmlns:p14="http://schemas.microsoft.com/office/powerpoint/2010/main" val="30548707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4"/>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cfR.51JXkUuTGwZtl.Ssv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ENDXfA1dNkiPAl98aylUP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heme/theme1.xml><?xml version="1.0" encoding="utf-8"?>
<a:theme xmlns:a="http://schemas.openxmlformats.org/drawingml/2006/main" name="Closing slides">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ysClr val="window" lastClr="FFFFFF"/>
        </a:solidFill>
        <a:ln w="9525" cap="flat" cmpd="sng" algn="ctr">
          <a:solidFill>
            <a:srgbClr val="998C85"/>
          </a:solidFill>
          <a:prstDash val="solid"/>
        </a:ln>
        <a:effectLst/>
      </a:spPr>
      <a:bodyPr rtlCol="0" anchor="t" anchorCtr="0"/>
      <a:lstStyle>
        <a:defPPr marL="0" marR="0" indent="0" algn="ctr" defTabSz="714375" eaLnBrk="1" fontAlgn="base" latinLnBrk="0" hangingPunct="1">
          <a:lnSpc>
            <a:spcPct val="90000"/>
          </a:lnSpc>
          <a:spcBef>
            <a:spcPts val="0"/>
          </a:spcBef>
          <a:spcAft>
            <a:spcPts val="0"/>
          </a:spcAft>
          <a:buClr>
            <a:srgbClr val="AC2B37"/>
          </a:buClr>
          <a:buSzTx/>
          <a:buFontTx/>
          <a:buNone/>
          <a:tabLst/>
          <a:defRPr kumimoji="0" sz="1400" b="0" i="0" u="none" strike="noStrike" kern="0" cap="none" spc="0" normalizeH="0" baseline="0" noProof="0" dirty="0" smtClean="0">
            <a:ln>
              <a:noFill/>
            </a:ln>
            <a:solidFill>
              <a:srgbClr val="000000"/>
            </a:solidFill>
            <a:effectLst/>
            <a:uLnTx/>
            <a:uFillTx/>
            <a:latin typeface="Arial" charset="0"/>
            <a:ea typeface="+mn-ea"/>
            <a:cs typeface="+mn-cs"/>
          </a:defRPr>
        </a:defPPr>
      </a:lstStyle>
    </a:spDef>
  </a:objectDefaults>
  <a:extraClrSchemeLst/>
</a:theme>
</file>

<file path=ppt/theme/theme2.xml><?xml version="1.0" encoding="utf-8"?>
<a:theme xmlns:a="http://schemas.openxmlformats.org/drawingml/2006/main" name="Section break">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Blank">
  <a:themeElements>
    <a:clrScheme name="Infra_2014">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007295"/>
      </a:hlink>
      <a:folHlink>
        <a:srgbClr val="007295"/>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a:solidFill>
            <a:schemeClr val="accent5"/>
          </a:solidFill>
        </a:ln>
      </a:spPr>
      <a:bodyPr rtlCol="0" anchor="t" anchorCtr="0"/>
      <a:lstStyle>
        <a:defPPr marL="0" defTabSz="714375" fontAlgn="base">
          <a:lnSpc>
            <a:spcPct val="90000"/>
          </a:lnSpc>
          <a:buClr>
            <a:schemeClr val="accent3"/>
          </a:buClr>
          <a:defRPr sz="1400" dirty="0" smtClean="0">
            <a:solidFill>
              <a:schemeClr val="tx2">
                <a:lumMod val="50000"/>
              </a:schemeClr>
            </a:solidFill>
            <a:latin typeface="Arial"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2"/>
          </a:solidFill>
          <a:prstDash val="solid"/>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1400" dirty="0" smtClean="0">
            <a:solidFill>
              <a:schemeClr val="tx2">
                <a:lumMod val="50000"/>
              </a:schemeClr>
            </a:solidFill>
          </a:defRPr>
        </a:defPPr>
      </a:lstStyle>
    </a:txDef>
  </a:objectDefaults>
  <a:extraClrSchemeLst/>
</a:theme>
</file>

<file path=ppt/theme/theme4.xml><?xml version="1.0" encoding="utf-8"?>
<a:theme xmlns:a="http://schemas.openxmlformats.org/drawingml/2006/main" name="Office Theme">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D4928D8BDF0FD4DAD9C3FDE6613DC56" ma:contentTypeVersion="9" ma:contentTypeDescription="Create a new document." ma:contentTypeScope="" ma:versionID="2bb98d29330911a5855e6a6ff3d7f6d0">
  <xsd:schema xmlns:xsd="http://www.w3.org/2001/XMLSchema" xmlns:xs="http://www.w3.org/2001/XMLSchema" xmlns:p="http://schemas.microsoft.com/office/2006/metadata/properties" xmlns:ns2="436ed5d1-0934-42f0-a7bc-f495b246f243" xmlns:ns3="e671b94e-b93d-4d7c-bcb4-9e423e90a939" targetNamespace="http://schemas.microsoft.com/office/2006/metadata/properties" ma:root="true" ma:fieldsID="caac2dc13af3ed8a55b8af77fc30edeb" ns2:_="" ns3:_="">
    <xsd:import namespace="436ed5d1-0934-42f0-a7bc-f495b246f243"/>
    <xsd:import namespace="e671b94e-b93d-4d7c-bcb4-9e423e90a93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3:SharedWithUsers" minOccurs="0"/>
                <xsd:element ref="ns3:SharedWithDetails"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6ed5d1-0934-42f0-a7bc-f495b246f2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671b94e-b93d-4d7c-bcb4-9e423e90a93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811CA5D-A905-4606-8904-5508DAF473C7}">
  <ds:schemaRefs>
    <ds:schemaRef ds:uri="http://schemas.microsoft.com/sharepoint/v3/contenttype/forms"/>
  </ds:schemaRefs>
</ds:datastoreItem>
</file>

<file path=customXml/itemProps2.xml><?xml version="1.0" encoding="utf-8"?>
<ds:datastoreItem xmlns:ds="http://schemas.openxmlformats.org/officeDocument/2006/customXml" ds:itemID="{12BE9040-40CA-460F-97DE-750F033CB438}">
  <ds:schemaRefs>
    <ds:schemaRef ds:uri="436ed5d1-0934-42f0-a7bc-f495b246f243"/>
    <ds:schemaRef ds:uri="e671b94e-b93d-4d7c-bcb4-9e423e90a93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C5E876B-08D1-4564-90BE-A1775F306F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6ed5d1-0934-42f0-a7bc-f495b246f243"/>
    <ds:schemaRef ds:uri="e671b94e-b93d-4d7c-bcb4-9e423e90a9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223</TotalTime>
  <Words>431</Words>
  <Application>Microsoft Office PowerPoint</Application>
  <PresentationFormat>On-screen Show (4:3)</PresentationFormat>
  <Paragraphs>84</Paragraphs>
  <Slides>17</Slides>
  <Notes>1</Notes>
  <HiddenSlides>4</HiddenSlides>
  <MMClips>0</MMClips>
  <ScaleCrop>false</ScaleCrop>
  <HeadingPairs>
    <vt:vector size="4" baseType="variant">
      <vt:variant>
        <vt:lpstr>Theme</vt:lpstr>
      </vt:variant>
      <vt:variant>
        <vt:i4>3</vt:i4>
      </vt:variant>
      <vt:variant>
        <vt:lpstr>Slide Titles</vt:lpstr>
      </vt:variant>
      <vt:variant>
        <vt:i4>17</vt:i4>
      </vt:variant>
    </vt:vector>
  </HeadingPairs>
  <TitlesOfParts>
    <vt:vector size="20" baseType="lpstr">
      <vt:lpstr>Closing slides</vt:lpstr>
      <vt:lpstr>Section break</vt:lpstr>
      <vt:lpstr>1_Blank</vt:lpstr>
      <vt:lpstr>PowerPoint Presentation</vt:lpstr>
      <vt:lpstr>Introduction</vt:lpstr>
      <vt:lpstr>Agenda</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Yin, Helen</cp:lastModifiedBy>
  <cp:revision>7</cp:revision>
  <dcterms:modified xsi:type="dcterms:W3CDTF">2018-09-07T11:35:53Z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0x0101003D4928D8BDF0FD4DAD9C3FDE6613DC56</vt:lpwstr>
  </property>
</Properties>
</file>