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1"/>
            <a:ext cx="7772400" cy="1447800"/>
          </a:xfrm>
        </p:spPr>
        <p:txBody>
          <a:bodyPr>
            <a:noAutofit/>
          </a:bodyPr>
          <a:lstStyle/>
          <a:p>
            <a:r>
              <a:rPr lang="en-US" sz="1600" dirty="0"/>
              <a:t>OUTPUT </a:t>
            </a:r>
            <a:r>
              <a:rPr lang="en-US" sz="1600" dirty="0" smtClean="0"/>
              <a:t>SCREENS</a:t>
            </a:r>
            <a:r>
              <a:rPr lang="en-US" sz="1600" dirty="0"/>
              <a:t> 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IN" sz="1600" dirty="0"/>
              <a:t/>
            </a:r>
            <a:br>
              <a:rPr lang="en-IN" sz="1600" dirty="0"/>
            </a:br>
            <a:r>
              <a:rPr lang="en-US" sz="1600" b="1" dirty="0"/>
              <a:t>HOME </a:t>
            </a:r>
            <a:r>
              <a:rPr lang="en-US" sz="1600" b="1" dirty="0" smtClean="0"/>
              <a:t>PAGE </a:t>
            </a:r>
            <a:r>
              <a:rPr lang="en-IN" sz="1600" dirty="0" smtClean="0"/>
              <a:t/>
            </a:r>
            <a:br>
              <a:rPr lang="en-IN" sz="1600" dirty="0" smtClean="0"/>
            </a:br>
            <a:r>
              <a:rPr lang="en-IN" sz="1600" dirty="0" smtClean="0"/>
              <a:t>                                                                                                                                             </a:t>
            </a:r>
            <a:r>
              <a:rPr lang="en-US" sz="1600" dirty="0" smtClean="0"/>
              <a:t> </a:t>
            </a:r>
            <a:r>
              <a:rPr lang="en-IN" sz="1600" dirty="0"/>
              <a:t/>
            </a:r>
            <a:br>
              <a:rPr lang="en-IN" sz="1600" dirty="0"/>
            </a:br>
            <a:r>
              <a:rPr lang="en-US" sz="1600" b="1" dirty="0" smtClean="0"/>
              <a:t>Admin </a:t>
            </a:r>
            <a:r>
              <a:rPr lang="en-US" sz="1600" b="1" dirty="0"/>
              <a:t>Home Page:</a:t>
            </a:r>
            <a:r>
              <a:rPr lang="en-IN" sz="1600" dirty="0"/>
              <a:t/>
            </a:r>
            <a:br>
              <a:rPr lang="en-IN" sz="1600" dirty="0"/>
            </a:br>
            <a:endParaRPr lang="en-IN" sz="1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8610600" cy="425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0411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Login Page: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8458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5033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Add companies Page: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8458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8519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Sending Mails Page: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84582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3227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</Words>
  <Application>Microsoft Office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OUTPUT SCREENS   HOME PAGE                                                                                                                                                 Admin Home Page: </vt:lpstr>
      <vt:lpstr>Login Page: </vt:lpstr>
      <vt:lpstr>Add companies Page: </vt:lpstr>
      <vt:lpstr>Sending Mails Page: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OUTPUT SCREENS  HOME PAGE   Admin Home Page: </dc:title>
  <dc:creator>PC</dc:creator>
  <cp:lastModifiedBy>Windows User</cp:lastModifiedBy>
  <cp:revision>2</cp:revision>
  <dcterms:created xsi:type="dcterms:W3CDTF">2006-08-16T00:00:00Z</dcterms:created>
  <dcterms:modified xsi:type="dcterms:W3CDTF">2019-04-19T14:55:59Z</dcterms:modified>
</cp:coreProperties>
</file>