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1"/>
            <a:ext cx="8001000" cy="56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26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229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12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08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153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92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77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382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48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305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07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458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31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305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31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305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308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153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79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37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305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733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305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64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458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35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458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45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153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43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382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54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305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04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153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65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077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13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153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26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34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001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50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Windows User</cp:lastModifiedBy>
  <cp:revision>3</cp:revision>
  <dcterms:created xsi:type="dcterms:W3CDTF">2006-08-16T00:00:00Z</dcterms:created>
  <dcterms:modified xsi:type="dcterms:W3CDTF">2019-04-19T15:20:36Z</dcterms:modified>
</cp:coreProperties>
</file>