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>
        <p:scale>
          <a:sx n="100" d="100"/>
          <a:sy n="100" d="100"/>
        </p:scale>
        <p:origin x="10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D9C5FE-ACB0-4441-85B1-A6412377FE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72A2D3-3A14-2F48-8803-C1EB21E3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MVVM, SQLite &amp;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5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</a:t>
            </a:r>
            <a:r>
              <a:rPr lang="en-US" dirty="0" err="1" smtClean="0"/>
              <a:t>ViewModel</a:t>
            </a:r>
            <a:r>
              <a:rPr lang="en-US" dirty="0" smtClean="0"/>
              <a:t> =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metodología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separa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interfaz</a:t>
            </a:r>
            <a:r>
              <a:rPr lang="en-US" dirty="0" smtClean="0"/>
              <a:t> del </a:t>
            </a:r>
            <a:r>
              <a:rPr lang="en-US" dirty="0" err="1" smtClean="0"/>
              <a:t>código</a:t>
            </a:r>
            <a:r>
              <a:rPr lang="en-US" dirty="0" smtClean="0"/>
              <a:t> de la </a:t>
            </a:r>
            <a:r>
              <a:rPr lang="en-US" dirty="0" err="1" smtClean="0"/>
              <a:t>lógica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Compuesto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endParaRPr lang="en-US" dirty="0" smtClean="0"/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, </a:t>
            </a:r>
            <a:r>
              <a:rPr lang="en-US" dirty="0" err="1" smtClean="0"/>
              <a:t>conecta</a:t>
            </a:r>
            <a:r>
              <a:rPr lang="en-US" dirty="0" smtClean="0"/>
              <a:t> el Model 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3194755"/>
            <a:ext cx="10018712" cy="2068689"/>
          </a:xfrm>
        </p:spPr>
      </p:pic>
    </p:spTree>
    <p:extLst>
      <p:ext uri="{BB962C8B-B14F-4D97-AF65-F5344CB8AC3E}">
        <p14:creationId xmlns:p14="http://schemas.microsoft.com/office/powerpoint/2010/main" val="44465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98" y="2438399"/>
            <a:ext cx="4070138" cy="3124200"/>
          </a:xfrm>
        </p:spPr>
      </p:pic>
    </p:spTree>
    <p:extLst>
      <p:ext uri="{BB962C8B-B14F-4D97-AF65-F5344CB8AC3E}">
        <p14:creationId xmlns:p14="http://schemas.microsoft.com/office/powerpoint/2010/main" val="106394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506" y="662650"/>
            <a:ext cx="10018713" cy="1752599"/>
          </a:xfrm>
        </p:spPr>
        <p:txBody>
          <a:bodyPr/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encarga</a:t>
            </a:r>
            <a:r>
              <a:rPr lang="en-US" dirty="0" smtClean="0"/>
              <a:t> de </a:t>
            </a:r>
            <a:r>
              <a:rPr lang="en-US" dirty="0" err="1" smtClean="0"/>
              <a:t>manejar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lógica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Metodos</a:t>
            </a:r>
            <a:r>
              <a:rPr lang="en-US" dirty="0" smtClean="0"/>
              <a:t> para </a:t>
            </a:r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pPr lvl="1"/>
            <a:r>
              <a:rPr lang="en-US" dirty="0" err="1" smtClean="0"/>
              <a:t>Eventos</a:t>
            </a:r>
            <a:r>
              <a:rPr lang="en-US" dirty="0" smtClean="0"/>
              <a:t> para </a:t>
            </a:r>
            <a:r>
              <a:rPr lang="en-US" dirty="0" err="1" smtClean="0"/>
              <a:t>notificar</a:t>
            </a:r>
            <a:r>
              <a:rPr lang="en-US" dirty="0" smtClean="0"/>
              <a:t> de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Presentación</a:t>
            </a:r>
            <a:endParaRPr lang="en-US" dirty="0"/>
          </a:p>
          <a:p>
            <a:pPr lvl="1"/>
            <a:r>
              <a:rPr lang="en-US" dirty="0" err="1" smtClean="0"/>
              <a:t>Código</a:t>
            </a:r>
            <a:endParaRPr lang="en-US" dirty="0" smtClean="0"/>
          </a:p>
          <a:p>
            <a:pPr lvl="1"/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SQLite-Net PCL</a:t>
            </a:r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instalarse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ambos </a:t>
            </a:r>
            <a:r>
              <a:rPr lang="en-US" dirty="0" err="1" smtClean="0"/>
              <a:t>paquetes</a:t>
            </a:r>
            <a:endParaRPr lang="en-US" dirty="0" smtClean="0"/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</a:t>
            </a:r>
            <a:r>
              <a:rPr lang="en-US" smtClean="0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633</TotalTime>
  <Words>93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Arial</vt:lpstr>
      <vt:lpstr>Parallax</vt:lpstr>
      <vt:lpstr>Xamarin.Forms</vt:lpstr>
      <vt:lpstr>Model View ViewModel = MVVM</vt:lpstr>
      <vt:lpstr>MVVM</vt:lpstr>
      <vt:lpstr>Model</vt:lpstr>
      <vt:lpstr>ViewModel</vt:lpstr>
      <vt:lpstr>View</vt:lpstr>
      <vt:lpstr>SQLite</vt:lpstr>
      <vt:lpstr>Ejemplos</vt:lpstr>
      <vt:lpstr>¿Preguntas?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Starlin Gonzalez</dc:creator>
  <cp:lastModifiedBy>Starlin Gonzalez</cp:lastModifiedBy>
  <cp:revision>11</cp:revision>
  <dcterms:created xsi:type="dcterms:W3CDTF">2017-05-09T18:06:05Z</dcterms:created>
  <dcterms:modified xsi:type="dcterms:W3CDTF">2017-05-10T12:26:02Z</dcterms:modified>
</cp:coreProperties>
</file>