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B85335-7CC4-BE42-8F61-CC677EBA78A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8FA39-0B57-1B4D-A9B9-9203E841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Services &amp;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r>
              <a:rPr lang="en-US" dirty="0" smtClean="0"/>
              <a:t> </a:t>
            </a:r>
            <a:r>
              <a:rPr lang="en-US" dirty="0" err="1" smtClean="0"/>
              <a:t>asincrona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9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</a:t>
            </a:r>
          </a:p>
          <a:p>
            <a:r>
              <a:rPr lang="en-US" dirty="0" smtClean="0"/>
              <a:t>WCF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Representational State Transfer (REST)</a:t>
            </a:r>
          </a:p>
          <a:p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son </a:t>
            </a:r>
            <a:r>
              <a:rPr lang="en-US" dirty="0" err="1" smtClean="0"/>
              <a:t>mediante</a:t>
            </a:r>
            <a:r>
              <a:rPr lang="en-US" dirty="0" smtClean="0"/>
              <a:t> HTTP</a:t>
            </a:r>
          </a:p>
          <a:p>
            <a:r>
              <a:rPr lang="en-US" dirty="0" err="1" smtClean="0"/>
              <a:t>Soporta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6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asincrona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Await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/>
              <a:t>Background / Foreground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Incluidos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67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</TotalTime>
  <Words>46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Arial</vt:lpstr>
      <vt:lpstr>Parallax</vt:lpstr>
      <vt:lpstr>Xamarin.Forms</vt:lpstr>
      <vt:lpstr>Web Services</vt:lpstr>
      <vt:lpstr>REST</vt:lpstr>
      <vt:lpstr>ASMX</vt:lpstr>
      <vt:lpstr>Programación asincrona</vt:lpstr>
      <vt:lpstr>Async / Await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</dc:title>
  <dc:creator>Starlin Gonzalez</dc:creator>
  <cp:lastModifiedBy>Starlin Gonzalez</cp:lastModifiedBy>
  <cp:revision>4</cp:revision>
  <dcterms:created xsi:type="dcterms:W3CDTF">2017-05-10T21:02:22Z</dcterms:created>
  <dcterms:modified xsi:type="dcterms:W3CDTF">2017-05-10T22:10:04Z</dcterms:modified>
</cp:coreProperties>
</file>