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59" r:id="rId6"/>
    <p:sldId id="263" r:id="rId7"/>
    <p:sldId id="261" r:id="rId8"/>
    <p:sldId id="267" r:id="rId9"/>
    <p:sldId id="265" r:id="rId10"/>
    <p:sldId id="266" r:id="rId11"/>
    <p:sldId id="26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37"/>
  </p:normalViewPr>
  <p:slideViewPr>
    <p:cSldViewPr snapToGrid="0" snapToObjects="1">
      <p:cViewPr varScale="1">
        <p:scale>
          <a:sx n="98" d="100"/>
          <a:sy n="98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C3F65-B610-734C-B350-94B10951DAB5}" type="datetimeFigureOut">
              <a:rPr lang="en-US" smtClean="0"/>
              <a:t>5/11/17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92A86-664B-B34E-952F-EAEED43D2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5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b="1" dirty="0" err="1" smtClean="0"/>
              <a:t>Etiqueta</a:t>
            </a:r>
            <a:r>
              <a:rPr lang="en-US" b="1" dirty="0" smtClean="0"/>
              <a:t> </a:t>
            </a:r>
            <a:r>
              <a:rPr lang="en-US" b="1" dirty="0" err="1" smtClean="0"/>
              <a:t>ContentPage</a:t>
            </a:r>
            <a:r>
              <a:rPr lang="en-US" b="1" dirty="0" smtClean="0"/>
              <a:t> </a:t>
            </a:r>
            <a:r>
              <a:rPr lang="en-US" dirty="0" smtClean="0"/>
              <a:t>la </a:t>
            </a:r>
            <a:r>
              <a:rPr lang="en-US" dirty="0" err="1" smtClean="0"/>
              <a:t>cual</a:t>
            </a:r>
            <a:r>
              <a:rPr lang="en-US" dirty="0" smtClean="0"/>
              <a:t> </a:t>
            </a:r>
            <a:r>
              <a:rPr lang="en-US" dirty="0" err="1" smtClean="0"/>
              <a:t>sirve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Root del </a:t>
            </a:r>
            <a:r>
              <a:rPr lang="en-US" dirty="0" err="1" smtClean="0"/>
              <a:t>documento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err="1" smtClean="0"/>
              <a:t>x:Class</a:t>
            </a:r>
            <a:r>
              <a:rPr lang="en-US" b="1" dirty="0" smtClean="0"/>
              <a:t> </a:t>
            </a:r>
            <a:r>
              <a:rPr lang="en-US" dirty="0" smtClean="0"/>
              <a:t>se </a:t>
            </a:r>
            <a:r>
              <a:rPr lang="en-US" dirty="0" err="1" smtClean="0"/>
              <a:t>emplea</a:t>
            </a:r>
            <a:r>
              <a:rPr lang="en-US" dirty="0" smtClean="0"/>
              <a:t> para </a:t>
            </a:r>
            <a:r>
              <a:rPr lang="en-US" dirty="0" err="1" smtClean="0"/>
              <a:t>vincular</a:t>
            </a:r>
            <a:r>
              <a:rPr lang="en-US" dirty="0" smtClean="0"/>
              <a:t> el code behind con el </a:t>
            </a:r>
            <a:r>
              <a:rPr lang="en-US" dirty="0" err="1" smtClean="0"/>
              <a:t>archivo</a:t>
            </a:r>
            <a:r>
              <a:rPr lang="en-US" dirty="0" smtClean="0"/>
              <a:t> XAML,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etiqueta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solo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aparecer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root del </a:t>
            </a:r>
            <a:r>
              <a:rPr lang="en-US" dirty="0" err="1" smtClean="0"/>
              <a:t>archivo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92A86-664B-B34E-952F-EAEED43D2C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42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3EE6-CCE4-5344-856F-BDA6BFA2DA9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69A3-9743-BB44-BEBA-4F5B0EE8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3EE6-CCE4-5344-856F-BDA6BFA2DA9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69A3-9743-BB44-BEBA-4F5B0EE8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3EE6-CCE4-5344-856F-BDA6BFA2DA9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69A3-9743-BB44-BEBA-4F5B0EE8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3EE6-CCE4-5344-856F-BDA6BFA2DA9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69A3-9743-BB44-BEBA-4F5B0EE8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3EE6-CCE4-5344-856F-BDA6BFA2DA9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69A3-9743-BB44-BEBA-4F5B0EE8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3EE6-CCE4-5344-856F-BDA6BFA2DA9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69A3-9743-BB44-BEBA-4F5B0EE8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3EE6-CCE4-5344-856F-BDA6BFA2DA9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69A3-9743-BB44-BEBA-4F5B0EE8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3EE6-CCE4-5344-856F-BDA6BFA2DA9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69A3-9743-BB44-BEBA-4F5B0EE8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3EE6-CCE4-5344-856F-BDA6BFA2DA9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69A3-9743-BB44-BEBA-4F5B0EE8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3EE6-CCE4-5344-856F-BDA6BFA2DA9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03069A3-9743-BB44-BEBA-4F5B0EE8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3EE6-CCE4-5344-856F-BDA6BFA2DA9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69A3-9743-BB44-BEBA-4F5B0EE8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3EE6-CCE4-5344-856F-BDA6BFA2DA9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69A3-9743-BB44-BEBA-4F5B0EE8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3EE6-CCE4-5344-856F-BDA6BFA2DA9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69A3-9743-BB44-BEBA-4F5B0EE8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3EE6-CCE4-5344-856F-BDA6BFA2DA9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69A3-9743-BB44-BEBA-4F5B0EE8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3EE6-CCE4-5344-856F-BDA6BFA2DA9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69A3-9743-BB44-BEBA-4F5B0EE8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3EE6-CCE4-5344-856F-BDA6BFA2DA9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69A3-9743-BB44-BEBA-4F5B0EE8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3EE6-CCE4-5344-856F-BDA6BFA2DA9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69A3-9743-BB44-BEBA-4F5B0EE8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673EE6-CCE4-5344-856F-BDA6BFA2DA9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3069A3-9743-BB44-BEBA-4F5B0EE8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1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Xamarin.Forms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XAML &amp; Plugin de </a:t>
            </a:r>
            <a:r>
              <a:rPr lang="en-US" dirty="0" err="1" smtClean="0"/>
              <a:t>Mapas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54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plataforma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8928" y="2819398"/>
            <a:ext cx="3766959" cy="3124201"/>
          </a:xfrm>
        </p:spPr>
        <p:txBody>
          <a:bodyPr/>
          <a:lstStyle/>
          <a:p>
            <a:r>
              <a:rPr lang="en-US" dirty="0" err="1" smtClean="0"/>
              <a:t>iOs</a:t>
            </a:r>
            <a:endParaRPr lang="en-US" dirty="0" smtClean="0"/>
          </a:p>
          <a:p>
            <a:pPr lvl="1"/>
            <a:r>
              <a:rPr lang="en-US" dirty="0" err="1" smtClean="0"/>
              <a:t>Xamarin.FormsMaps.Init</a:t>
            </a:r>
            <a:r>
              <a:rPr lang="en-US" dirty="0" smtClean="0"/>
              <a:t>();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FinishedLaunchingde</a:t>
            </a:r>
            <a:r>
              <a:rPr lang="en-US" dirty="0" smtClean="0"/>
              <a:t> la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AppDelegate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36710" y="2819399"/>
            <a:ext cx="3766959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Android</a:t>
            </a:r>
          </a:p>
          <a:p>
            <a:pPr lvl="1"/>
            <a:r>
              <a:rPr lang="en-US" dirty="0" err="1" smtClean="0"/>
              <a:t>Xamarin.FormsMaps.Init</a:t>
            </a:r>
            <a:r>
              <a:rPr lang="en-US" dirty="0" smtClean="0"/>
              <a:t>(this, bundle);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OnCreate</a:t>
            </a:r>
            <a:r>
              <a:rPr lang="en-US" dirty="0" smtClean="0"/>
              <a:t> de la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MainActivity.cs</a:t>
            </a:r>
            <a:endParaRPr lang="en-US" dirty="0" smtClean="0"/>
          </a:p>
          <a:p>
            <a:pPr lvl="1"/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incluirse</a:t>
            </a:r>
            <a:r>
              <a:rPr lang="en-US" dirty="0" smtClean="0"/>
              <a:t> el </a:t>
            </a:r>
            <a:r>
              <a:rPr lang="en-US" dirty="0" err="1" smtClean="0"/>
              <a:t>GooglePlayServices</a:t>
            </a:r>
            <a:endParaRPr lang="en-US" dirty="0" smtClean="0"/>
          </a:p>
          <a:p>
            <a:pPr lvl="1"/>
            <a:r>
              <a:rPr lang="en-US" dirty="0" smtClean="0"/>
              <a:t>Los </a:t>
            </a:r>
            <a:r>
              <a:rPr lang="en-US" dirty="0" err="1" smtClean="0"/>
              <a:t>permisos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Manifiesto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Properties/</a:t>
            </a:r>
            <a:r>
              <a:rPr lang="en-US" dirty="0" err="1" smtClean="0"/>
              <a:t>AndroidManifest.xml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&lt;</a:t>
            </a:r>
            <a:r>
              <a:rPr lang="en-US" dirty="0"/>
              <a:t>meta</a:t>
            </a:r>
            <a:r>
              <a:rPr lang="en-US" dirty="0"/>
              <a:t>-</a:t>
            </a:r>
            <a:r>
              <a:rPr lang="en-US" dirty="0"/>
              <a:t>data </a:t>
            </a:r>
            <a:r>
              <a:rPr lang="en-US" dirty="0" err="1"/>
              <a:t>android:name</a:t>
            </a:r>
            <a:r>
              <a:rPr lang="en-US" dirty="0"/>
              <a:t>="com.google.android.maps.v2.API_KEY"</a:t>
            </a:r>
            <a:r>
              <a:rPr lang="en-US" dirty="0"/>
              <a:t> </a:t>
            </a:r>
            <a:r>
              <a:rPr lang="en-US" dirty="0" err="1"/>
              <a:t>android:</a:t>
            </a:r>
            <a:r>
              <a:rPr lang="en-US" dirty="0" err="1"/>
              <a:t>value</a:t>
            </a:r>
            <a:r>
              <a:rPr lang="en-US" dirty="0" smtClean="0"/>
              <a:t>=”{KEY_AQUI}" </a:t>
            </a:r>
            <a:r>
              <a:rPr lang="en-US" dirty="0"/>
              <a:t>/&gt;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12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07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Preguntas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2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lenguaje</a:t>
            </a:r>
            <a:r>
              <a:rPr lang="en-US" dirty="0" smtClean="0"/>
              <a:t> </a:t>
            </a:r>
            <a:r>
              <a:rPr lang="en-US" dirty="0" err="1" smtClean="0"/>
              <a:t>basado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XML </a:t>
            </a:r>
            <a:r>
              <a:rPr lang="en-US" dirty="0" err="1" smtClean="0"/>
              <a:t>creado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Microsoft para </a:t>
            </a:r>
            <a:r>
              <a:rPr lang="en-US" dirty="0" err="1" smtClean="0"/>
              <a:t>crear</a:t>
            </a:r>
            <a:r>
              <a:rPr lang="en-US" dirty="0" smtClean="0"/>
              <a:t> interfaces</a:t>
            </a:r>
          </a:p>
          <a:p>
            <a:r>
              <a:rPr lang="en-US" dirty="0" err="1" smtClean="0"/>
              <a:t>Ventajas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el </a:t>
            </a:r>
            <a:r>
              <a:rPr lang="en-US" dirty="0" err="1" smtClean="0"/>
              <a:t>código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simple de </a:t>
            </a:r>
            <a:r>
              <a:rPr lang="en-US" dirty="0" err="1" smtClean="0"/>
              <a:t>interpretar</a:t>
            </a:r>
            <a:r>
              <a:rPr lang="en-US" dirty="0" smtClean="0"/>
              <a:t> que el </a:t>
            </a:r>
            <a:r>
              <a:rPr lang="en-US" dirty="0" err="1" smtClean="0"/>
              <a:t>código</a:t>
            </a:r>
            <a:endParaRPr lang="en-US" dirty="0" smtClean="0"/>
          </a:p>
          <a:p>
            <a:pPr lvl="1"/>
            <a:r>
              <a:rPr lang="en-US" dirty="0" smtClean="0"/>
              <a:t>La </a:t>
            </a:r>
            <a:r>
              <a:rPr lang="en-US" dirty="0" err="1" smtClean="0"/>
              <a:t>herencia</a:t>
            </a:r>
            <a:r>
              <a:rPr lang="en-US" dirty="0" smtClean="0"/>
              <a:t> padre-</a:t>
            </a:r>
            <a:r>
              <a:rPr lang="en-US" dirty="0" err="1" smtClean="0"/>
              <a:t>hijo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heredada</a:t>
            </a:r>
            <a:r>
              <a:rPr lang="en-US" dirty="0" smtClean="0"/>
              <a:t> de XML y  </a:t>
            </a:r>
            <a:r>
              <a:rPr lang="en-US" dirty="0" err="1" smtClean="0"/>
              <a:t>permite</a:t>
            </a:r>
            <a:r>
              <a:rPr lang="en-US" dirty="0" smtClean="0"/>
              <a:t> que </a:t>
            </a:r>
            <a:r>
              <a:rPr lang="en-US" dirty="0" err="1" smtClean="0"/>
              <a:t>visualmente</a:t>
            </a:r>
            <a:r>
              <a:rPr lang="en-US" dirty="0" smtClean="0"/>
              <a:t> sea </a:t>
            </a:r>
            <a:r>
              <a:rPr lang="en-US" dirty="0" err="1" smtClean="0"/>
              <a:t>más</a:t>
            </a:r>
            <a:r>
              <a:rPr lang="en-US" dirty="0" smtClean="0"/>
              <a:t> simple </a:t>
            </a:r>
            <a:r>
              <a:rPr lang="en-US" dirty="0" err="1" smtClean="0"/>
              <a:t>ver</a:t>
            </a:r>
            <a:r>
              <a:rPr lang="en-US" dirty="0" smtClean="0"/>
              <a:t> a </a:t>
            </a:r>
            <a:r>
              <a:rPr lang="en-US" dirty="0" err="1" smtClean="0"/>
              <a:t>quién</a:t>
            </a:r>
            <a:r>
              <a:rPr lang="en-US" dirty="0" smtClean="0"/>
              <a:t> </a:t>
            </a:r>
            <a:r>
              <a:rPr lang="en-US" dirty="0" err="1" smtClean="0"/>
              <a:t>pertenece</a:t>
            </a:r>
            <a:r>
              <a:rPr lang="en-US" dirty="0" smtClean="0"/>
              <a:t> un </a:t>
            </a:r>
            <a:r>
              <a:rPr lang="en-US" dirty="0" err="1" smtClean="0"/>
              <a:t>elemento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Familiaridad</a:t>
            </a:r>
            <a:r>
              <a:rPr lang="en-US" dirty="0" smtClean="0"/>
              <a:t> con HTML/XML/XSD</a:t>
            </a:r>
          </a:p>
          <a:p>
            <a:r>
              <a:rPr lang="en-US" dirty="0" err="1" smtClean="0"/>
              <a:t>Desventajas</a:t>
            </a:r>
            <a:endParaRPr lang="en-US" dirty="0" smtClean="0"/>
          </a:p>
          <a:p>
            <a:pPr lvl="1"/>
            <a:r>
              <a:rPr lang="en-US" dirty="0" smtClean="0"/>
              <a:t>XAML no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codigo</a:t>
            </a:r>
            <a:r>
              <a:rPr lang="en-US" dirty="0" smtClean="0"/>
              <a:t> de </a:t>
            </a:r>
            <a:r>
              <a:rPr lang="en-US" dirty="0" err="1" smtClean="0"/>
              <a:t>c#</a:t>
            </a:r>
            <a:r>
              <a:rPr lang="en-US" dirty="0" smtClean="0"/>
              <a:t> / f#. </a:t>
            </a:r>
          </a:p>
          <a:p>
            <a:pPr lvl="1"/>
            <a:r>
              <a:rPr lang="en-US" dirty="0" smtClean="0"/>
              <a:t>XAML no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contener</a:t>
            </a:r>
            <a:r>
              <a:rPr lang="en-US" dirty="0" smtClean="0"/>
              <a:t> loops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contener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condicional</a:t>
            </a:r>
            <a:endParaRPr lang="en-US" dirty="0" smtClean="0"/>
          </a:p>
          <a:p>
            <a:pPr lvl="1"/>
            <a:r>
              <a:rPr lang="en-US" dirty="0" err="1" smtClean="0"/>
              <a:t>Aún</a:t>
            </a:r>
            <a:r>
              <a:rPr lang="en-US" dirty="0" smtClean="0"/>
              <a:t> no hay </a:t>
            </a:r>
            <a:r>
              <a:rPr lang="en-US" dirty="0" err="1" smtClean="0"/>
              <a:t>ningún</a:t>
            </a:r>
            <a:r>
              <a:rPr lang="en-US" dirty="0" smtClean="0"/>
              <a:t> editor visual </a:t>
            </a:r>
            <a:r>
              <a:rPr lang="en-US" dirty="0" err="1" smtClean="0"/>
              <a:t>oficial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lo que el </a:t>
            </a:r>
            <a:r>
              <a:rPr lang="en-US" dirty="0" err="1" smtClean="0"/>
              <a:t>código</a:t>
            </a:r>
            <a:r>
              <a:rPr lang="en-US" dirty="0" smtClean="0"/>
              <a:t> XAML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escrito</a:t>
            </a:r>
            <a:r>
              <a:rPr lang="en-US" dirty="0" smtClean="0"/>
              <a:t> a </a:t>
            </a:r>
            <a:r>
              <a:rPr lang="en-US" dirty="0" err="1" smtClean="0"/>
              <a:t>mano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28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basicamente</a:t>
            </a:r>
            <a:r>
              <a:rPr lang="en-US" dirty="0" smtClean="0"/>
              <a:t> XML 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algunas</a:t>
            </a:r>
            <a:r>
              <a:rPr lang="en-US" dirty="0" smtClean="0"/>
              <a:t> </a:t>
            </a:r>
            <a:r>
              <a:rPr lang="en-US" dirty="0" err="1" smtClean="0"/>
              <a:t>caracteristicas</a:t>
            </a:r>
            <a:r>
              <a:rPr lang="en-US" dirty="0" smtClean="0"/>
              <a:t> </a:t>
            </a:r>
            <a:r>
              <a:rPr lang="en-US" dirty="0" err="1" smtClean="0"/>
              <a:t>especificas</a:t>
            </a:r>
            <a:r>
              <a:rPr lang="en-US" dirty="0" smtClean="0"/>
              <a:t> de la </a:t>
            </a:r>
            <a:r>
              <a:rPr lang="en-US" dirty="0" err="1" smtClean="0"/>
              <a:t>plataforma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Elementos</a:t>
            </a:r>
            <a:r>
              <a:rPr lang="en-US" dirty="0" smtClean="0"/>
              <a:t> de </a:t>
            </a:r>
            <a:r>
              <a:rPr lang="en-US" dirty="0" err="1" smtClean="0"/>
              <a:t>propiedad</a:t>
            </a:r>
            <a:endParaRPr lang="en-US" dirty="0" smtClean="0"/>
          </a:p>
          <a:p>
            <a:r>
              <a:rPr lang="en-US" dirty="0" err="1" smtClean="0"/>
              <a:t>Propiedades</a:t>
            </a:r>
            <a:r>
              <a:rPr lang="en-US" dirty="0" smtClean="0"/>
              <a:t> </a:t>
            </a:r>
            <a:r>
              <a:rPr lang="en-US" dirty="0" err="1" smtClean="0"/>
              <a:t>Adjuntas</a:t>
            </a:r>
            <a:endParaRPr lang="en-US" dirty="0" smtClean="0"/>
          </a:p>
          <a:p>
            <a:r>
              <a:rPr lang="en-US" dirty="0" err="1" smtClean="0"/>
              <a:t>Extensiones</a:t>
            </a:r>
            <a:r>
              <a:rPr lang="en-US" dirty="0" smtClean="0"/>
              <a:t> de </a:t>
            </a:r>
            <a:r>
              <a:rPr lang="en-US" dirty="0" err="1" smtClean="0"/>
              <a:t>marcado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Propiedades</a:t>
            </a:r>
            <a:r>
              <a:rPr lang="en-US" dirty="0" smtClean="0"/>
              <a:t> </a:t>
            </a:r>
            <a:r>
              <a:rPr lang="en-US" dirty="0" err="1" smtClean="0"/>
              <a:t>adjuntas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lo regular son </a:t>
            </a:r>
            <a:r>
              <a:rPr lang="en-US" dirty="0" err="1" smtClean="0"/>
              <a:t>empleadas</a:t>
            </a:r>
            <a:r>
              <a:rPr lang="en-US" dirty="0" smtClean="0"/>
              <a:t> para </a:t>
            </a:r>
            <a:r>
              <a:rPr lang="en-US" dirty="0" err="1" smtClean="0"/>
              <a:t>vincular</a:t>
            </a:r>
            <a:r>
              <a:rPr lang="en-US" dirty="0" smtClean="0"/>
              <a:t> </a:t>
            </a:r>
            <a:r>
              <a:rPr lang="en-US" dirty="0" err="1" smtClean="0"/>
              <a:t>opciones</a:t>
            </a:r>
            <a:r>
              <a:rPr lang="en-US" dirty="0" smtClean="0"/>
              <a:t> del padre con el </a:t>
            </a:r>
            <a:r>
              <a:rPr lang="en-US" dirty="0" err="1" smtClean="0"/>
              <a:t>hijo</a:t>
            </a:r>
            <a:r>
              <a:rPr lang="en-US" dirty="0" smtClean="0"/>
              <a:t>. El </a:t>
            </a:r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claro</a:t>
            </a:r>
            <a:r>
              <a:rPr lang="en-US" dirty="0" smtClean="0"/>
              <a:t> de </a:t>
            </a:r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se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definiendo</a:t>
            </a:r>
            <a:r>
              <a:rPr lang="en-US" dirty="0" smtClean="0"/>
              <a:t> un Grid</a:t>
            </a:r>
          </a:p>
          <a:p>
            <a:r>
              <a:rPr lang="en-US" dirty="0" smtClean="0"/>
              <a:t>Los Grid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propiedades</a:t>
            </a:r>
            <a:r>
              <a:rPr lang="en-US" dirty="0" smtClean="0"/>
              <a:t> para </a:t>
            </a:r>
            <a:r>
              <a:rPr lang="en-US" dirty="0" err="1" smtClean="0"/>
              <a:t>definir</a:t>
            </a:r>
            <a:r>
              <a:rPr lang="en-US" dirty="0" smtClean="0"/>
              <a:t> las </a:t>
            </a:r>
            <a:r>
              <a:rPr lang="en-US" dirty="0" err="1" smtClean="0"/>
              <a:t>columnas</a:t>
            </a:r>
            <a:r>
              <a:rPr lang="en-US" dirty="0" smtClean="0"/>
              <a:t> y </a:t>
            </a:r>
            <a:r>
              <a:rPr lang="en-US" dirty="0" err="1" smtClean="0"/>
              <a:t>filas</a:t>
            </a:r>
            <a:r>
              <a:rPr lang="en-US" dirty="0" smtClean="0"/>
              <a:t> del </a:t>
            </a:r>
            <a:r>
              <a:rPr lang="en-US" dirty="0" err="1" smtClean="0"/>
              <a:t>mismo</a:t>
            </a:r>
            <a:r>
              <a:rPr lang="en-US" dirty="0" smtClean="0"/>
              <a:t> (</a:t>
            </a:r>
            <a:r>
              <a:rPr lang="en-US" dirty="0" err="1" smtClean="0"/>
              <a:t>RowDefinitions</a:t>
            </a:r>
            <a:r>
              <a:rPr lang="en-US" dirty="0" smtClean="0"/>
              <a:t>, </a:t>
            </a:r>
            <a:r>
              <a:rPr lang="en-US" dirty="0" err="1" smtClean="0"/>
              <a:t>ColumnDefinitions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contenga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especificar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posición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Grid.Row</a:t>
            </a:r>
            <a:r>
              <a:rPr lang="en-US" dirty="0" smtClean="0"/>
              <a:t>, </a:t>
            </a:r>
            <a:r>
              <a:rPr lang="en-US" dirty="0" err="1" smtClean="0"/>
              <a:t>Grid.Column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703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Anatomia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XAML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123" y="4528565"/>
            <a:ext cx="5747087" cy="1977209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119" y="2438037"/>
            <a:ext cx="6143093" cy="1977209"/>
          </a:xfrm>
        </p:spPr>
      </p:pic>
    </p:spTree>
    <p:extLst>
      <p:ext uri="{BB962C8B-B14F-4D97-AF65-F5344CB8AC3E}">
        <p14:creationId xmlns:p14="http://schemas.microsoft.com/office/powerpoint/2010/main" val="108057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r>
              <a:rPr lang="en-US" dirty="0" smtClean="0"/>
              <a:t> Previewer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25"/>
          <a:stretch/>
        </p:blipFill>
        <p:spPr>
          <a:xfrm>
            <a:off x="3964724" y="2438399"/>
            <a:ext cx="4591448" cy="4328161"/>
          </a:xfrm>
        </p:spPr>
      </p:pic>
    </p:spTree>
    <p:extLst>
      <p:ext uri="{BB962C8B-B14F-4D97-AF65-F5344CB8AC3E}">
        <p14:creationId xmlns:p14="http://schemas.microsoft.com/office/powerpoint/2010/main" val="50556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Propiedad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869" y="3721100"/>
            <a:ext cx="4165600" cy="1016000"/>
          </a:xfrm>
        </p:spPr>
      </p:pic>
    </p:spTree>
    <p:extLst>
      <p:ext uri="{BB962C8B-B14F-4D97-AF65-F5344CB8AC3E}">
        <p14:creationId xmlns:p14="http://schemas.microsoft.com/office/powerpoint/2010/main" val="191981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4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1218" y="2667000"/>
            <a:ext cx="5104901" cy="3124200"/>
          </a:xfrm>
        </p:spPr>
      </p:pic>
      <p:sp>
        <p:nvSpPr>
          <p:cNvPr id="5" name="TextBox 4"/>
          <p:cNvSpPr txBox="1"/>
          <p:nvPr/>
        </p:nvSpPr>
        <p:spPr>
          <a:xfrm>
            <a:off x="4968954" y="6019801"/>
            <a:ext cx="304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Nugget: </a:t>
            </a:r>
            <a:r>
              <a:rPr lang="en-US" dirty="0" err="1" smtClean="0"/>
              <a:t>Xamarin.Forms.Maps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1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584</TotalTime>
  <Words>258</Words>
  <Application>Microsoft Macintosh PowerPoint</Application>
  <PresentationFormat>Widescreen</PresentationFormat>
  <Paragraphs>42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Corbel</vt:lpstr>
      <vt:lpstr>Arial</vt:lpstr>
      <vt:lpstr>Parallax</vt:lpstr>
      <vt:lpstr>Xamarin.Forms</vt:lpstr>
      <vt:lpstr>XAML</vt:lpstr>
      <vt:lpstr>XAML</vt:lpstr>
      <vt:lpstr>Propiedades adjuntas</vt:lpstr>
      <vt:lpstr>Anatomia de una clase XAML</vt:lpstr>
      <vt:lpstr>Xamarin Previewer</vt:lpstr>
      <vt:lpstr>Propiedad de los elementos</vt:lpstr>
      <vt:lpstr>Taller</vt:lpstr>
      <vt:lpstr>Mapa</vt:lpstr>
      <vt:lpstr>Maps en cada plataforma</vt:lpstr>
      <vt:lpstr>Taller</vt:lpstr>
      <vt:lpstr>¿Preguntas?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Xamarin.Forms</dc:title>
  <dc:creator>Starlin Gonzalez</dc:creator>
  <cp:lastModifiedBy>Starlin Gonzalez</cp:lastModifiedBy>
  <cp:revision>14</cp:revision>
  <dcterms:created xsi:type="dcterms:W3CDTF">2017-05-11T17:48:40Z</dcterms:created>
  <dcterms:modified xsi:type="dcterms:W3CDTF">2017-05-12T03:33:07Z</dcterms:modified>
</cp:coreProperties>
</file>