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37"/>
  </p:normalViewPr>
  <p:slideViewPr>
    <p:cSldViewPr snapToGrid="0" snapToObjects="1">
      <p:cViewPr varScale="1">
        <p:scale>
          <a:sx n="98" d="100"/>
          <a:sy n="98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0F3113-DA08-964C-B99F-4A26A285AF1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84F3CC-6E04-0E41-BE1B-F0D73F1ED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Animaciones</a:t>
            </a:r>
            <a:r>
              <a:rPr lang="en-US" dirty="0" smtClean="0"/>
              <a:t> &amp; </a:t>
            </a:r>
            <a:r>
              <a:rPr lang="en-US" dirty="0" err="1" smtClean="0"/>
              <a:t>Gestos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4673" y="4367368"/>
            <a:ext cx="2398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Starlin González</a:t>
            </a:r>
          </a:p>
          <a:p>
            <a:pPr algn="r"/>
            <a:r>
              <a:rPr lang="en-US" dirty="0" err="1" smtClean="0"/>
              <a:t>Valego</a:t>
            </a:r>
            <a:r>
              <a:rPr lang="en-US" dirty="0" smtClean="0"/>
              <a:t> Consulting, SRL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 : Click</a:t>
            </a:r>
          </a:p>
          <a:p>
            <a:r>
              <a:rPr lang="en-US" dirty="0" smtClean="0"/>
              <a:t>Pinch: Zoom</a:t>
            </a:r>
          </a:p>
          <a:p>
            <a:r>
              <a:rPr lang="en-US" dirty="0" smtClean="0"/>
              <a:t>Pan : Drag And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efecto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r>
              <a:rPr lang="en-US" dirty="0" smtClean="0"/>
              <a:t> a </a:t>
            </a:r>
            <a:r>
              <a:rPr lang="en-US" dirty="0" err="1" smtClean="0"/>
              <a:t>cuando</a:t>
            </a:r>
            <a:r>
              <a:rPr lang="en-US" dirty="0" smtClean="0"/>
              <a:t> se le </a:t>
            </a:r>
            <a:r>
              <a:rPr lang="en-US" dirty="0" err="1" smtClean="0"/>
              <a:t>hace</a:t>
            </a:r>
            <a:r>
              <a:rPr lang="en-US" dirty="0" smtClean="0"/>
              <a:t> click a un </a:t>
            </a:r>
            <a:r>
              <a:rPr lang="en-US" dirty="0" err="1" smtClean="0"/>
              <a:t>elemento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2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</a:t>
            </a:r>
          </a:p>
          <a:p>
            <a:pPr lvl="1"/>
            <a:r>
              <a:rPr lang="en-US" dirty="0" smtClean="0"/>
              <a:t>Navigation Page</a:t>
            </a:r>
          </a:p>
          <a:p>
            <a:pPr lvl="2"/>
            <a:r>
              <a:rPr lang="en-US" dirty="0" err="1" smtClean="0"/>
              <a:t>ContentPage</a:t>
            </a:r>
            <a:r>
              <a:rPr lang="en-US" dirty="0" smtClean="0"/>
              <a:t> con List View</a:t>
            </a:r>
          </a:p>
          <a:p>
            <a:pPr lvl="2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boton</a:t>
            </a:r>
            <a:r>
              <a:rPr lang="en-US" dirty="0" smtClean="0"/>
              <a:t> para </a:t>
            </a:r>
            <a:r>
              <a:rPr lang="en-US" dirty="0" err="1" smtClean="0"/>
              <a:t>ir</a:t>
            </a:r>
            <a:r>
              <a:rPr lang="en-US" dirty="0" smtClean="0"/>
              <a:t> al </a:t>
            </a:r>
            <a:r>
              <a:rPr lang="en-US" dirty="0" err="1" smtClean="0"/>
              <a:t>formulario</a:t>
            </a:r>
            <a:r>
              <a:rPr lang="en-US" dirty="0" smtClean="0"/>
              <a:t> para </a:t>
            </a:r>
            <a:r>
              <a:rPr lang="en-US" dirty="0" err="1" smtClean="0"/>
              <a:t>agregar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endParaRPr lang="en-US" dirty="0" smtClean="0"/>
          </a:p>
          <a:p>
            <a:pPr lvl="2"/>
            <a:r>
              <a:rPr lang="en-US" dirty="0" err="1" smtClean="0"/>
              <a:t>Guardar</a:t>
            </a:r>
            <a:r>
              <a:rPr lang="en-US" dirty="0" smtClean="0"/>
              <a:t> la data con SQLite</a:t>
            </a:r>
          </a:p>
          <a:p>
            <a:pPr lvl="2"/>
            <a:r>
              <a:rPr lang="en-US" dirty="0" err="1" smtClean="0"/>
              <a:t>Consumir</a:t>
            </a:r>
            <a:r>
              <a:rPr lang="en-US" dirty="0" smtClean="0"/>
              <a:t> un </a:t>
            </a:r>
            <a:r>
              <a:rPr lang="en-US" dirty="0" err="1" smtClean="0"/>
              <a:t>webservice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gestos</a:t>
            </a:r>
            <a:r>
              <a:rPr lang="en-US" dirty="0" smtClean="0"/>
              <a:t>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Animaciones</a:t>
            </a:r>
            <a:r>
              <a:rPr lang="en-US" dirty="0" smtClean="0"/>
              <a:t> : </a:t>
            </a:r>
            <a:r>
              <a:rPr lang="en-US" dirty="0" err="1" smtClean="0"/>
              <a:t>ViewExtensions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Views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que </a:t>
            </a:r>
            <a:r>
              <a:rPr lang="en-US" dirty="0" err="1" smtClean="0"/>
              <a:t>sirve</a:t>
            </a:r>
            <a:r>
              <a:rPr lang="en-US" dirty="0" smtClean="0"/>
              <a:t> para extender la </a:t>
            </a:r>
            <a:r>
              <a:rPr lang="en-US" dirty="0" err="1" smtClean="0"/>
              <a:t>funcionalidad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ViewExtensions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estatica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 que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llamar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miembros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sin </a:t>
            </a:r>
            <a:r>
              <a:rPr lang="en-US" dirty="0" err="1" smtClean="0"/>
              <a:t>inicializarlas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invoca</a:t>
            </a:r>
            <a:r>
              <a:rPr lang="en-US" dirty="0" smtClean="0"/>
              <a:t> un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FadeTo</a:t>
            </a:r>
            <a:r>
              <a:rPr lang="en-US" dirty="0" smtClean="0"/>
              <a:t> (Fade In / Fade Out)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6" t="25000"/>
          <a:stretch/>
        </p:blipFill>
        <p:spPr>
          <a:xfrm>
            <a:off x="4193177" y="2265134"/>
            <a:ext cx="1536496" cy="723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39" y="2258781"/>
            <a:ext cx="15367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17" y="3222168"/>
            <a:ext cx="6515100" cy="269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5349" y="6283234"/>
            <a:ext cx="640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que </a:t>
            </a:r>
            <a:r>
              <a:rPr lang="en-US" dirty="0" err="1" smtClean="0"/>
              <a:t>ejecuta</a:t>
            </a:r>
            <a:r>
              <a:rPr lang="en-US" dirty="0" smtClean="0"/>
              <a:t> la </a:t>
            </a:r>
            <a:r>
              <a:rPr lang="en-US" dirty="0" err="1" smtClean="0"/>
              <a:t>animación</a:t>
            </a:r>
            <a:r>
              <a:rPr lang="en-US" dirty="0" smtClean="0"/>
              <a:t> </a:t>
            </a:r>
            <a:r>
              <a:rPr lang="en-US" dirty="0" err="1" smtClean="0"/>
              <a:t>descrita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: </a:t>
            </a:r>
            <a:r>
              <a:rPr lang="en-US" dirty="0" err="1" smtClean="0"/>
              <a:t>LayoutTo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22" y="2438399"/>
            <a:ext cx="7937500" cy="158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67" y="4349568"/>
            <a:ext cx="2641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Rotación</a:t>
            </a:r>
            <a:r>
              <a:rPr lang="en-US" dirty="0" smtClean="0"/>
              <a:t> : </a:t>
            </a:r>
            <a:r>
              <a:rPr lang="en-US" dirty="0" err="1" smtClean="0"/>
              <a:t>RotateTo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35" y="2438399"/>
            <a:ext cx="7162800" cy="1384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11" y="4406901"/>
            <a:ext cx="29210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4406901"/>
            <a:ext cx="292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animaciones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ScaleTo</a:t>
            </a:r>
            <a:endParaRPr lang="en-US" dirty="0" smtClean="0"/>
          </a:p>
          <a:p>
            <a:r>
              <a:rPr lang="en-US" dirty="0" err="1" smtClean="0"/>
              <a:t>TranslateTo</a:t>
            </a:r>
            <a:endParaRPr lang="en-US" dirty="0" smtClean="0"/>
          </a:p>
          <a:p>
            <a:r>
              <a:rPr lang="en-US" dirty="0" err="1" smtClean="0"/>
              <a:t>RotateYTo</a:t>
            </a:r>
            <a:endParaRPr lang="en-US" dirty="0" smtClean="0"/>
          </a:p>
          <a:p>
            <a:r>
              <a:rPr lang="en-US" dirty="0" err="1" smtClean="0"/>
              <a:t>RotateXTo</a:t>
            </a:r>
            <a:endParaRPr lang="en-US" dirty="0" smtClean="0"/>
          </a:p>
          <a:p>
            <a:r>
              <a:rPr lang="en-US" dirty="0" err="1" smtClean="0"/>
              <a:t>RelScaleTo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2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Animaciones</a:t>
            </a:r>
            <a:r>
              <a:rPr lang="en-US" dirty="0" smtClean="0"/>
              <a:t> </a:t>
            </a:r>
            <a:r>
              <a:rPr lang="en-US" dirty="0" err="1" smtClean="0"/>
              <a:t>combinadas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Animaciones</a:t>
            </a:r>
            <a:r>
              <a:rPr lang="en-US" dirty="0" smtClean="0"/>
              <a:t> </a:t>
            </a:r>
            <a:r>
              <a:rPr lang="en-US" dirty="0" err="1" smtClean="0"/>
              <a:t>compuestas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Animaciones</a:t>
            </a:r>
            <a:r>
              <a:rPr lang="en-US" dirty="0" smtClean="0"/>
              <a:t> </a:t>
            </a:r>
            <a:r>
              <a:rPr lang="en-US" dirty="0" err="1" smtClean="0"/>
              <a:t>personalizadas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1329</TotalTime>
  <Words>159</Words>
  <Application>Microsoft Macintosh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Arial</vt:lpstr>
      <vt:lpstr>Parallax</vt:lpstr>
      <vt:lpstr> Xamarin.Forms</vt:lpstr>
      <vt:lpstr>Animaciones : ViewExtensions</vt:lpstr>
      <vt:lpstr>FadeTo (Fade In / Fade Out)</vt:lpstr>
      <vt:lpstr>Cambiar el tamaño : LayoutTo</vt:lpstr>
      <vt:lpstr>Rotación : RotateTo</vt:lpstr>
      <vt:lpstr>Más animaciones</vt:lpstr>
      <vt:lpstr>Animaciones combinadas</vt:lpstr>
      <vt:lpstr>Animaciones compuestas</vt:lpstr>
      <vt:lpstr>Animaciones personalizadas</vt:lpstr>
      <vt:lpstr>Gestos</vt:lpstr>
      <vt:lpstr>Pinch</vt:lpstr>
      <vt:lpstr>Tap</vt:lpstr>
      <vt:lpstr>Taller</vt:lpstr>
      <vt:lpstr>¿Preguntas?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Xamarin.Forms</dc:title>
  <dc:creator>Starlin Gonzalez</dc:creator>
  <cp:lastModifiedBy>Starlin Gonzalez</cp:lastModifiedBy>
  <cp:revision>16</cp:revision>
  <dcterms:created xsi:type="dcterms:W3CDTF">2017-05-16T17:45:22Z</dcterms:created>
  <dcterms:modified xsi:type="dcterms:W3CDTF">2017-05-17T15:54:57Z</dcterms:modified>
</cp:coreProperties>
</file>