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713"/>
  </p:normalViewPr>
  <p:slideViewPr>
    <p:cSldViewPr snapToGrid="0" snapToObjects="1">
      <p:cViewPr varScale="1">
        <p:scale>
          <a:sx n="98" d="100"/>
          <a:sy n="98" d="100"/>
        </p:scale>
        <p:origin x="20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B0EC8-E8FE-254F-854A-DEDE575734F4}" type="datetimeFigureOut">
              <a:rPr lang="en-US" smtClean="0"/>
              <a:t>5/25/17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26319-B1B7-A54A-81A8-0AA4B47B5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83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Consiste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proceso</a:t>
            </a:r>
            <a:r>
              <a:rPr lang="en-US" dirty="0" smtClean="0"/>
              <a:t> de </a:t>
            </a:r>
            <a:r>
              <a:rPr lang="en-US" dirty="0" err="1" smtClean="0"/>
              <a:t>vincular</a:t>
            </a:r>
            <a:r>
              <a:rPr lang="en-US" dirty="0" smtClean="0"/>
              <a:t> dos </a:t>
            </a:r>
            <a:r>
              <a:rPr lang="en-US" dirty="0" err="1" smtClean="0"/>
              <a:t>objetos</a:t>
            </a:r>
            <a:r>
              <a:rPr lang="en-US" dirty="0" smtClean="0"/>
              <a:t> de </a:t>
            </a:r>
            <a:r>
              <a:rPr lang="en-US" dirty="0" err="1" smtClean="0"/>
              <a:t>tal</a:t>
            </a:r>
            <a:r>
              <a:rPr lang="en-US" dirty="0" smtClean="0"/>
              <a:t> </a:t>
            </a:r>
            <a:r>
              <a:rPr lang="en-US" dirty="0" err="1" smtClean="0"/>
              <a:t>manera</a:t>
            </a:r>
            <a:r>
              <a:rPr lang="en-US" dirty="0" smtClean="0"/>
              <a:t> que el </a:t>
            </a:r>
            <a:r>
              <a:rPr lang="en-US" dirty="0" err="1" smtClean="0"/>
              <a:t>cambio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sea </a:t>
            </a:r>
            <a:r>
              <a:rPr lang="en-US" dirty="0" err="1" smtClean="0"/>
              <a:t>reflejado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otro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26319-B1B7-A54A-81A8-0AA4B47B51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9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Hay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extensión</a:t>
            </a:r>
            <a:r>
              <a:rPr lang="en-US" dirty="0" smtClean="0"/>
              <a:t> de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etiqueta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X:Reference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cual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emplea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enlazar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objeto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origen</a:t>
            </a:r>
            <a:r>
              <a:rPr lang="en-US" baseline="0" dirty="0" smtClean="0"/>
              <a:t> con el de </a:t>
            </a:r>
            <a:r>
              <a:rPr lang="en-US" baseline="0" dirty="0" err="1" smtClean="0"/>
              <a:t>destino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extensión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contiene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propiedad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llamada</a:t>
            </a:r>
            <a:r>
              <a:rPr lang="en-US" baseline="0" dirty="0" smtClean="0"/>
              <a:t> Name la </a:t>
            </a:r>
            <a:r>
              <a:rPr lang="en-US" baseline="0" dirty="0" err="1" smtClean="0"/>
              <a:t>cual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puede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declarada</a:t>
            </a:r>
            <a:r>
              <a:rPr lang="en-US" baseline="0" dirty="0" smtClean="0"/>
              <a:t> o no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26319-B1B7-A54A-81A8-0AA4B47B51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33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85BF-F740-8C4D-AEA7-280BABC59616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865BC-A3C1-FC4A-82FA-1F0AB692F2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85BF-F740-8C4D-AEA7-280BABC59616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865BC-A3C1-FC4A-82FA-1F0AB692F2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85BF-F740-8C4D-AEA7-280BABC59616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865BC-A3C1-FC4A-82FA-1F0AB692F2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85BF-F740-8C4D-AEA7-280BABC59616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865BC-A3C1-FC4A-82FA-1F0AB692F2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85BF-F740-8C4D-AEA7-280BABC59616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865BC-A3C1-FC4A-82FA-1F0AB692F2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85BF-F740-8C4D-AEA7-280BABC59616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865BC-A3C1-FC4A-82FA-1F0AB692F2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85BF-F740-8C4D-AEA7-280BABC59616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865BC-A3C1-FC4A-82FA-1F0AB692F2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85BF-F740-8C4D-AEA7-280BABC59616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865BC-A3C1-FC4A-82FA-1F0AB692F2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85BF-F740-8C4D-AEA7-280BABC59616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865BC-A3C1-FC4A-82FA-1F0AB692F2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85BF-F740-8C4D-AEA7-280BABC59616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B5865BC-A3C1-FC4A-82FA-1F0AB692F2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85BF-F740-8C4D-AEA7-280BABC59616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865BC-A3C1-FC4A-82FA-1F0AB692F2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85BF-F740-8C4D-AEA7-280BABC59616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865BC-A3C1-FC4A-82FA-1F0AB692F2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85BF-F740-8C4D-AEA7-280BABC59616}" type="datetimeFigureOut">
              <a:rPr lang="en-US" smtClean="0"/>
              <a:t>5/25/17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865BC-A3C1-FC4A-82FA-1F0AB692F2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85BF-F740-8C4D-AEA7-280BABC59616}" type="datetimeFigureOut">
              <a:rPr lang="en-US" smtClean="0"/>
              <a:t>5/25/17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865BC-A3C1-FC4A-82FA-1F0AB692F2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85BF-F740-8C4D-AEA7-280BABC59616}" type="datetimeFigureOut">
              <a:rPr lang="en-US" smtClean="0"/>
              <a:t>5/25/17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865BC-A3C1-FC4A-82FA-1F0AB692F2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85BF-F740-8C4D-AEA7-280BABC59616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865BC-A3C1-FC4A-82FA-1F0AB692F2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85BF-F740-8C4D-AEA7-280BABC59616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865BC-A3C1-FC4A-82FA-1F0AB692F2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C185BF-F740-8C4D-AEA7-280BABC59616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5865BC-A3C1-FC4A-82FA-1F0AB692F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3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Xamarin.Forms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Data Binding</a:t>
            </a:r>
            <a:endParaRPr lang="en-US" dirty="0" smtClean="0"/>
          </a:p>
          <a:p>
            <a:r>
              <a:rPr lang="en-US" dirty="0" smtClean="0"/>
              <a:t>Starlin González</a:t>
            </a:r>
          </a:p>
          <a:p>
            <a:r>
              <a:rPr lang="en-US" dirty="0" err="1" smtClean="0"/>
              <a:t>Valego</a:t>
            </a:r>
            <a:r>
              <a:rPr lang="en-US" dirty="0" smtClean="0"/>
              <a:t> Consulting, SRL</a:t>
            </a:r>
          </a:p>
        </p:txBody>
      </p:sp>
    </p:spTree>
    <p:extLst>
      <p:ext uri="{BB962C8B-B14F-4D97-AF65-F5344CB8AC3E}">
        <p14:creationId xmlns:p14="http://schemas.microsoft.com/office/powerpoint/2010/main" val="1859599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Crear</a:t>
            </a:r>
            <a:r>
              <a:rPr lang="en-US" dirty="0" smtClean="0"/>
              <a:t> un app </a:t>
            </a:r>
            <a:r>
              <a:rPr lang="en-US" dirty="0" smtClean="0"/>
              <a:t>que </a:t>
            </a:r>
            <a:r>
              <a:rPr lang="en-US" dirty="0" err="1" smtClean="0"/>
              <a:t>muestre</a:t>
            </a:r>
            <a:r>
              <a:rPr lang="en-US" dirty="0" smtClean="0"/>
              <a:t> un </a:t>
            </a:r>
            <a:r>
              <a:rPr lang="en-US" dirty="0" err="1" smtClean="0"/>
              <a:t>listado</a:t>
            </a:r>
            <a:r>
              <a:rPr lang="en-US" dirty="0" smtClean="0"/>
              <a:t> y </a:t>
            </a:r>
            <a:r>
              <a:rPr lang="en-US" dirty="0" err="1" smtClean="0"/>
              <a:t>detalle</a:t>
            </a:r>
            <a:endParaRPr lang="en-US" dirty="0" smtClean="0"/>
          </a:p>
          <a:p>
            <a:pPr lvl="1"/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tener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pantalla</a:t>
            </a:r>
            <a:r>
              <a:rPr lang="en-US" dirty="0" smtClean="0"/>
              <a:t> de ”Login” y </a:t>
            </a:r>
            <a:r>
              <a:rPr lang="en-US" dirty="0" err="1" smtClean="0"/>
              <a:t>otra</a:t>
            </a:r>
            <a:r>
              <a:rPr lang="en-US" dirty="0" smtClean="0"/>
              <a:t> que </a:t>
            </a:r>
            <a:r>
              <a:rPr lang="en-US" dirty="0" err="1" smtClean="0"/>
              <a:t>tenga</a:t>
            </a:r>
            <a:r>
              <a:rPr lang="en-US" dirty="0" smtClean="0"/>
              <a:t> la </a:t>
            </a:r>
            <a:r>
              <a:rPr lang="en-US" dirty="0" err="1" smtClean="0"/>
              <a:t>navegación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el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logeado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El </a:t>
            </a:r>
            <a:r>
              <a:rPr lang="en-US" dirty="0" err="1" smtClean="0"/>
              <a:t>listado</a:t>
            </a:r>
            <a:r>
              <a:rPr lang="en-US" dirty="0" smtClean="0"/>
              <a:t>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tener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interfaz</a:t>
            </a:r>
            <a:r>
              <a:rPr lang="en-US" dirty="0" smtClean="0"/>
              <a:t> la </a:t>
            </a:r>
            <a:r>
              <a:rPr lang="en-US" dirty="0" err="1" smtClean="0"/>
              <a:t>cual</a:t>
            </a:r>
            <a:r>
              <a:rPr lang="en-US" dirty="0" smtClean="0"/>
              <a:t>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vincular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campos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databinding</a:t>
            </a:r>
          </a:p>
          <a:p>
            <a:pPr lvl="1"/>
            <a:r>
              <a:rPr lang="en-US" dirty="0" err="1" smtClean="0"/>
              <a:t>Agregarle</a:t>
            </a:r>
            <a:r>
              <a:rPr lang="en-US" dirty="0" smtClean="0"/>
              <a:t> </a:t>
            </a:r>
            <a:r>
              <a:rPr lang="en-US" dirty="0" err="1" smtClean="0"/>
              <a:t>imagenes</a:t>
            </a:r>
            <a:r>
              <a:rPr lang="en-US" dirty="0" smtClean="0"/>
              <a:t> 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registros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Resources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plataforma</a:t>
            </a:r>
            <a:r>
              <a:rPr lang="en-US" dirty="0" smtClean="0"/>
              <a:t> (</a:t>
            </a:r>
            <a:r>
              <a:rPr lang="en-US" dirty="0" err="1" smtClean="0"/>
              <a:t>por</a:t>
            </a:r>
            <a:r>
              <a:rPr lang="en-US" dirty="0" smtClean="0"/>
              <a:t> que </a:t>
            </a:r>
            <a:r>
              <a:rPr lang="en-US" dirty="0" err="1" smtClean="0"/>
              <a:t>es</a:t>
            </a:r>
            <a:r>
              <a:rPr lang="en-US" dirty="0" smtClean="0"/>
              <a:t> solo un </a:t>
            </a:r>
            <a:r>
              <a:rPr lang="en-US" dirty="0" err="1" smtClean="0"/>
              <a:t>ejemplo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 </a:t>
            </a:r>
            <a:r>
              <a:rPr lang="en-US" dirty="0" err="1" smtClean="0"/>
              <a:t>hacer</a:t>
            </a:r>
            <a:r>
              <a:rPr lang="en-US" dirty="0" smtClean="0"/>
              <a:t> click </a:t>
            </a:r>
            <a:r>
              <a:rPr lang="en-US" dirty="0" err="1" smtClean="0"/>
              <a:t>en</a:t>
            </a:r>
            <a:r>
              <a:rPr lang="en-US" dirty="0" smtClean="0"/>
              <a:t> un </a:t>
            </a:r>
            <a:r>
              <a:rPr lang="en-US" dirty="0" err="1" smtClean="0"/>
              <a:t>elemento</a:t>
            </a:r>
            <a:r>
              <a:rPr lang="en-US" dirty="0" smtClean="0"/>
              <a:t> del </a:t>
            </a:r>
            <a:r>
              <a:rPr lang="en-US" dirty="0" err="1" smtClean="0"/>
              <a:t>listado</a:t>
            </a:r>
            <a:r>
              <a:rPr lang="en-US" dirty="0" smtClean="0"/>
              <a:t>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pasar</a:t>
            </a:r>
            <a:r>
              <a:rPr lang="en-US" dirty="0" smtClean="0"/>
              <a:t> al </a:t>
            </a:r>
            <a:r>
              <a:rPr lang="en-US" dirty="0" err="1" smtClean="0"/>
              <a:t>detalle</a:t>
            </a:r>
            <a:r>
              <a:rPr lang="en-US" dirty="0" smtClean="0"/>
              <a:t>, el </a:t>
            </a:r>
            <a:r>
              <a:rPr lang="en-US" dirty="0" err="1" smtClean="0"/>
              <a:t>detalle</a:t>
            </a:r>
            <a:r>
              <a:rPr lang="en-US" dirty="0" smtClean="0"/>
              <a:t>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binding de la data</a:t>
            </a:r>
          </a:p>
          <a:p>
            <a:pPr lvl="1"/>
            <a:r>
              <a:rPr lang="en-US" dirty="0" err="1" smtClean="0"/>
              <a:t>Poner</a:t>
            </a:r>
            <a:r>
              <a:rPr lang="en-US" dirty="0" smtClean="0"/>
              <a:t> un </a:t>
            </a:r>
            <a:r>
              <a:rPr lang="en-US" dirty="0" err="1" smtClean="0"/>
              <a:t>boton</a:t>
            </a:r>
            <a:r>
              <a:rPr lang="en-US" dirty="0" smtClean="0"/>
              <a:t> para </a:t>
            </a:r>
            <a:r>
              <a:rPr lang="en-US" dirty="0" err="1" smtClean="0"/>
              <a:t>validar</a:t>
            </a:r>
            <a:r>
              <a:rPr lang="en-US" dirty="0" smtClean="0"/>
              <a:t> /</a:t>
            </a:r>
            <a:r>
              <a:rPr lang="en-US" dirty="0" err="1" smtClean="0"/>
              <a:t>guardar</a:t>
            </a:r>
            <a:r>
              <a:rPr lang="en-US" dirty="0"/>
              <a:t> </a:t>
            </a:r>
            <a:r>
              <a:rPr lang="en-US" dirty="0" smtClean="0"/>
              <a:t>y/o </a:t>
            </a:r>
            <a:r>
              <a:rPr lang="en-US" dirty="0" err="1" smtClean="0"/>
              <a:t>crear</a:t>
            </a:r>
            <a:r>
              <a:rPr lang="en-US" dirty="0" smtClean="0"/>
              <a:t> el </a:t>
            </a:r>
            <a:r>
              <a:rPr lang="en-US" dirty="0" err="1" smtClean="0"/>
              <a:t>registro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8726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Preguntas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4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Enlazando</a:t>
            </a:r>
            <a:r>
              <a:rPr lang="en-US" dirty="0" smtClean="0"/>
              <a:t> </a:t>
            </a:r>
            <a:r>
              <a:rPr lang="en-US" dirty="0" err="1" smtClean="0"/>
              <a:t>propiedades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XAML</a:t>
            </a:r>
          </a:p>
          <a:p>
            <a:r>
              <a:rPr lang="en-US" dirty="0" smtClean="0"/>
              <a:t>XAML </a:t>
            </a:r>
            <a:r>
              <a:rPr lang="en-US" dirty="0" err="1" smtClean="0"/>
              <a:t>provee</a:t>
            </a:r>
            <a:r>
              <a:rPr lang="en-US" dirty="0" smtClean="0"/>
              <a:t> </a:t>
            </a:r>
            <a:r>
              <a:rPr lang="en-US" dirty="0" err="1" smtClean="0"/>
              <a:t>atajos</a:t>
            </a:r>
            <a:r>
              <a:rPr lang="en-US" dirty="0" smtClean="0"/>
              <a:t> para </a:t>
            </a:r>
            <a:r>
              <a:rPr lang="en-US" dirty="0" err="1" smtClean="0"/>
              <a:t>hacer</a:t>
            </a:r>
            <a:r>
              <a:rPr lang="en-US" dirty="0" smtClean="0"/>
              <a:t> Data Binding</a:t>
            </a:r>
          </a:p>
          <a:p>
            <a:r>
              <a:rPr lang="en-US" dirty="0" smtClean="0"/>
              <a:t>Hay multiple </a:t>
            </a:r>
            <a:r>
              <a:rPr lang="en-US" dirty="0" err="1" smtClean="0"/>
              <a:t>maneras</a:t>
            </a:r>
            <a:r>
              <a:rPr lang="en-US" dirty="0" smtClean="0"/>
              <a:t> de </a:t>
            </a:r>
            <a:r>
              <a:rPr lang="en-US" dirty="0" err="1" smtClean="0"/>
              <a:t>hacer</a:t>
            </a:r>
            <a:r>
              <a:rPr lang="en-US" dirty="0" smtClean="0"/>
              <a:t> Data Binding,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XAML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4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BindingContext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propiedad</a:t>
            </a:r>
            <a:r>
              <a:rPr lang="en-US" dirty="0" smtClean="0"/>
              <a:t>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vinculase</a:t>
            </a:r>
            <a:r>
              <a:rPr lang="en-US" dirty="0" smtClean="0"/>
              <a:t> al </a:t>
            </a:r>
            <a:r>
              <a:rPr lang="en-US" dirty="0" err="1" smtClean="0"/>
              <a:t>objeto</a:t>
            </a:r>
            <a:r>
              <a:rPr lang="en-US" dirty="0" smtClean="0"/>
              <a:t> de </a:t>
            </a:r>
            <a:r>
              <a:rPr lang="en-US" dirty="0" err="1" smtClean="0"/>
              <a:t>origen</a:t>
            </a:r>
            <a:r>
              <a:rPr lang="en-US" dirty="0" smtClean="0"/>
              <a:t> que </a:t>
            </a:r>
            <a:r>
              <a:rPr lang="en-US" dirty="0" err="1" smtClean="0"/>
              <a:t>brindará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las </a:t>
            </a:r>
            <a:r>
              <a:rPr lang="en-US" dirty="0" err="1" smtClean="0"/>
              <a:t>propiedades</a:t>
            </a:r>
            <a:r>
              <a:rPr lang="en-US" dirty="0" smtClean="0"/>
              <a:t> a </a:t>
            </a:r>
            <a:r>
              <a:rPr lang="en-US" dirty="0" err="1" smtClean="0"/>
              <a:t>utilizar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9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to View Binding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406" y="2664823"/>
            <a:ext cx="5728514" cy="3126377"/>
          </a:xfrm>
        </p:spPr>
      </p:pic>
      <p:sp>
        <p:nvSpPr>
          <p:cNvPr id="5" name="TextBox 4"/>
          <p:cNvSpPr txBox="1"/>
          <p:nvPr/>
        </p:nvSpPr>
        <p:spPr>
          <a:xfrm>
            <a:off x="2743200" y="6017624"/>
            <a:ext cx="8151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 Data Binding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permitir</a:t>
            </a:r>
            <a:r>
              <a:rPr lang="en-US" dirty="0" smtClean="0"/>
              <a:t> que </a:t>
            </a:r>
            <a:r>
              <a:rPr lang="en-US" dirty="0" err="1" smtClean="0"/>
              <a:t>propiedades</a:t>
            </a:r>
            <a:r>
              <a:rPr lang="en-US" dirty="0" smtClean="0"/>
              <a:t> de dos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misma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 </a:t>
            </a:r>
            <a:r>
              <a:rPr lang="en-US" dirty="0" err="1" smtClean="0"/>
              <a:t>puedan</a:t>
            </a:r>
            <a:r>
              <a:rPr lang="en-US" dirty="0" smtClean="0"/>
              <a:t> </a:t>
            </a:r>
            <a:r>
              <a:rPr lang="en-US" dirty="0" err="1" smtClean="0"/>
              <a:t>reaccionar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cambia el valor de </a:t>
            </a:r>
            <a:r>
              <a:rPr lang="en-US" dirty="0" err="1" smtClean="0"/>
              <a:t>alguno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5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11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Modos</a:t>
            </a:r>
            <a:r>
              <a:rPr lang="en-US" dirty="0" smtClean="0"/>
              <a:t> de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Default : </a:t>
            </a:r>
            <a:r>
              <a:rPr lang="en-US" dirty="0" err="1" smtClean="0"/>
              <a:t>OneWay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el valor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defecto</a:t>
            </a:r>
            <a:endParaRPr lang="en-US" dirty="0" smtClean="0"/>
          </a:p>
          <a:p>
            <a:r>
              <a:rPr lang="en-US" b="1" dirty="0" err="1" smtClean="0"/>
              <a:t>OneWay</a:t>
            </a:r>
            <a:r>
              <a:rPr lang="en-US" b="1" dirty="0" smtClean="0"/>
              <a:t>: </a:t>
            </a:r>
            <a:r>
              <a:rPr lang="en-US" dirty="0" err="1" smtClean="0"/>
              <a:t>Indica</a:t>
            </a:r>
            <a:r>
              <a:rPr lang="en-US" dirty="0" smtClean="0"/>
              <a:t> que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cambios</a:t>
            </a:r>
            <a:r>
              <a:rPr lang="en-US" dirty="0" smtClean="0"/>
              <a:t> </a:t>
            </a:r>
            <a:r>
              <a:rPr lang="en-US" dirty="0" err="1" smtClean="0"/>
              <a:t>solamente</a:t>
            </a:r>
            <a:r>
              <a:rPr lang="en-US" dirty="0" smtClean="0"/>
              <a:t> se </a:t>
            </a:r>
            <a:r>
              <a:rPr lang="en-US" dirty="0" err="1" smtClean="0"/>
              <a:t>muestras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el </a:t>
            </a:r>
            <a:r>
              <a:rPr lang="en-US" dirty="0" err="1" smtClean="0"/>
              <a:t>origen</a:t>
            </a:r>
            <a:r>
              <a:rPr lang="en-US" dirty="0" smtClean="0"/>
              <a:t> (BD, </a:t>
            </a:r>
            <a:r>
              <a:rPr lang="en-US" dirty="0" err="1" smtClean="0"/>
              <a:t>ViewModel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 </a:t>
            </a:r>
            <a:r>
              <a:rPr lang="en-US" dirty="0" err="1" smtClean="0"/>
              <a:t>hacia</a:t>
            </a:r>
            <a:r>
              <a:rPr lang="en-US" dirty="0" smtClean="0"/>
              <a:t> el </a:t>
            </a:r>
            <a:r>
              <a:rPr lang="en-US" dirty="0" err="1" smtClean="0"/>
              <a:t>destino</a:t>
            </a:r>
            <a:r>
              <a:rPr lang="en-US" dirty="0" smtClean="0"/>
              <a:t> (View, </a:t>
            </a:r>
            <a:r>
              <a:rPr lang="en-US" dirty="0" err="1" smtClean="0"/>
              <a:t>Paginas,Controles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b="1" dirty="0" err="1" smtClean="0"/>
              <a:t>OneWayToSource</a:t>
            </a:r>
            <a:r>
              <a:rPr lang="en-US" b="1" dirty="0" smtClean="0"/>
              <a:t> : </a:t>
            </a:r>
            <a:r>
              <a:rPr lang="en-US" dirty="0" err="1" smtClean="0"/>
              <a:t>Inverso</a:t>
            </a:r>
            <a:r>
              <a:rPr lang="en-US" dirty="0" smtClean="0"/>
              <a:t> a </a:t>
            </a:r>
            <a:r>
              <a:rPr lang="en-US" dirty="0" err="1" smtClean="0"/>
              <a:t>OneWay</a:t>
            </a:r>
            <a:endParaRPr lang="en-US" dirty="0" smtClean="0"/>
          </a:p>
          <a:p>
            <a:r>
              <a:rPr lang="en-US" b="1" dirty="0" err="1" smtClean="0"/>
              <a:t>TwoWay</a:t>
            </a:r>
            <a:r>
              <a:rPr lang="en-US" b="1" dirty="0" smtClean="0"/>
              <a:t>: </a:t>
            </a:r>
            <a:r>
              <a:rPr lang="en-US" dirty="0" smtClean="0"/>
              <a:t>Los </a:t>
            </a:r>
            <a:r>
              <a:rPr lang="en-US" dirty="0" err="1" smtClean="0"/>
              <a:t>cambios</a:t>
            </a:r>
            <a:r>
              <a:rPr lang="en-US" dirty="0" smtClean="0"/>
              <a:t> se </a:t>
            </a:r>
            <a:r>
              <a:rPr lang="en-US" dirty="0" err="1" smtClean="0"/>
              <a:t>reflejan</a:t>
            </a:r>
            <a:r>
              <a:rPr lang="en-US" dirty="0" smtClean="0"/>
              <a:t> </a:t>
            </a:r>
            <a:r>
              <a:rPr lang="en-US" dirty="0" err="1" smtClean="0"/>
              <a:t>tanto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origen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destino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38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00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ListView</a:t>
            </a:r>
            <a:r>
              <a:rPr lang="en-US" dirty="0" smtClean="0"/>
              <a:t> 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</a:p>
          <a:p>
            <a:r>
              <a:rPr lang="en-US" dirty="0" err="1" smtClean="0"/>
              <a:t>ItemsSource</a:t>
            </a:r>
            <a:endParaRPr lang="en-US" dirty="0" smtClean="0"/>
          </a:p>
          <a:p>
            <a:r>
              <a:rPr lang="en-US" dirty="0" err="1" smtClean="0"/>
              <a:t>DataTemplate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771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91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271</TotalTime>
  <Words>304</Words>
  <Application>Microsoft Macintosh PowerPoint</Application>
  <PresentationFormat>Widescreen</PresentationFormat>
  <Paragraphs>37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Corbel</vt:lpstr>
      <vt:lpstr>Arial</vt:lpstr>
      <vt:lpstr>Parallax</vt:lpstr>
      <vt:lpstr>Xamarin.Forms</vt:lpstr>
      <vt:lpstr>Data Binding</vt:lpstr>
      <vt:lpstr>BindingContext</vt:lpstr>
      <vt:lpstr>View to View Binding</vt:lpstr>
      <vt:lpstr>Ejemplo</vt:lpstr>
      <vt:lpstr>Modos de Binding</vt:lpstr>
      <vt:lpstr>Ejemplo</vt:lpstr>
      <vt:lpstr>ListView Data Binding</vt:lpstr>
      <vt:lpstr>Ejemplo</vt:lpstr>
      <vt:lpstr>Taller</vt:lpstr>
      <vt:lpstr>¿Preguntas?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Xamarin.Forms</dc:title>
  <dc:creator>Starlin Gonzalez</dc:creator>
  <cp:lastModifiedBy>Starlin Gonzalez</cp:lastModifiedBy>
  <cp:revision>15</cp:revision>
  <dcterms:created xsi:type="dcterms:W3CDTF">2017-05-25T18:09:26Z</dcterms:created>
  <dcterms:modified xsi:type="dcterms:W3CDTF">2017-05-25T22:42:02Z</dcterms:modified>
</cp:coreProperties>
</file>