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5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9"/>
    <p:restoredTop sz="94637"/>
  </p:normalViewPr>
  <p:slideViewPr>
    <p:cSldViewPr snapToGrid="0" snapToObjects="1">
      <p:cViewPr varScale="1">
        <p:scale>
          <a:sx n="69" d="100"/>
          <a:sy n="69" d="100"/>
        </p:scale>
        <p:origin x="22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76628-1125-CC43-89C1-8CE4B217C505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C7E44-8294-A648-BD4D-BE9573A6C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1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hacer</a:t>
            </a:r>
            <a:r>
              <a:rPr lang="en-US" dirty="0" smtClean="0"/>
              <a:t> el </a:t>
            </a:r>
            <a:r>
              <a:rPr lang="en-US" dirty="0" err="1" smtClean="0"/>
              <a:t>contenido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dinamico</a:t>
            </a:r>
            <a:r>
              <a:rPr lang="en-US" dirty="0" smtClean="0"/>
              <a:t> 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7E44-8294-A648-BD4D-BE9573A6C4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85E9-71EE-024D-A173-6797D8614F47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3C1A-CB8A-A04A-BAC7-852937A9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85E9-71EE-024D-A173-6797D8614F47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3C1A-CB8A-A04A-BAC7-852937A9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85E9-71EE-024D-A173-6797D8614F47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3C1A-CB8A-A04A-BAC7-852937A9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85E9-71EE-024D-A173-6797D8614F47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3C1A-CB8A-A04A-BAC7-852937A9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85E9-71EE-024D-A173-6797D8614F47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3C1A-CB8A-A04A-BAC7-852937A9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85E9-71EE-024D-A173-6797D8614F47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3C1A-CB8A-A04A-BAC7-852937A9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85E9-71EE-024D-A173-6797D8614F47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3C1A-CB8A-A04A-BAC7-852937A9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85E9-71EE-024D-A173-6797D8614F47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3C1A-CB8A-A04A-BAC7-852937A9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85E9-71EE-024D-A173-6797D8614F47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3C1A-CB8A-A04A-BAC7-852937A9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85E9-71EE-024D-A173-6797D8614F47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9C53C1A-CB8A-A04A-BAC7-852937A9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85E9-71EE-024D-A173-6797D8614F47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3C1A-CB8A-A04A-BAC7-852937A9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85E9-71EE-024D-A173-6797D8614F47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3C1A-CB8A-A04A-BAC7-852937A9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85E9-71EE-024D-A173-6797D8614F47}" type="datetimeFigureOut">
              <a:rPr lang="en-US" smtClean="0"/>
              <a:t>5/30/17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3C1A-CB8A-A04A-BAC7-852937A9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85E9-71EE-024D-A173-6797D8614F47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3C1A-CB8A-A04A-BAC7-852937A9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85E9-71EE-024D-A173-6797D8614F47}" type="datetimeFigureOut">
              <a:rPr lang="en-US" smtClean="0"/>
              <a:t>5/30/17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3C1A-CB8A-A04A-BAC7-852937A9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85E9-71EE-024D-A173-6797D8614F47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3C1A-CB8A-A04A-BAC7-852937A9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85E9-71EE-024D-A173-6797D8614F47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3C1A-CB8A-A04A-BAC7-852937A9E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F485E9-71EE-024D-A173-6797D8614F47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C53C1A-CB8A-A04A-BAC7-852937A9E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5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DataBinding</a:t>
            </a:r>
            <a:r>
              <a:rPr lang="en-US" dirty="0" smtClean="0"/>
              <a:t>, Commanding, Plugins, </a:t>
            </a:r>
            <a:r>
              <a:rPr lang="en-US" dirty="0" err="1" smtClean="0"/>
              <a:t>Localización</a:t>
            </a:r>
            <a:endParaRPr lang="en-US" dirty="0" smtClean="0"/>
          </a:p>
          <a:p>
            <a:r>
              <a:rPr lang="en-US" dirty="0" smtClean="0"/>
              <a:t>Starlin González</a:t>
            </a:r>
          </a:p>
          <a:p>
            <a:r>
              <a:rPr lang="en-US" dirty="0" err="1" smtClean="0"/>
              <a:t>Valego</a:t>
            </a:r>
            <a:r>
              <a:rPr lang="en-US" dirty="0" smtClean="0"/>
              <a:t> Consulting, SRL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4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5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Localización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hacer</a:t>
            </a:r>
            <a:r>
              <a:rPr lang="en-US" dirty="0" smtClean="0"/>
              <a:t> que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 </a:t>
            </a:r>
            <a:r>
              <a:rPr lang="en-US" dirty="0" err="1" smtClean="0"/>
              <a:t>pueda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</a:t>
            </a:r>
            <a:r>
              <a:rPr lang="en-US" dirty="0" err="1" smtClean="0"/>
              <a:t>según</a:t>
            </a:r>
            <a:r>
              <a:rPr lang="en-US" dirty="0" smtClean="0"/>
              <a:t> el </a:t>
            </a:r>
            <a:r>
              <a:rPr lang="en-US" dirty="0" err="1" smtClean="0"/>
              <a:t>idioma</a:t>
            </a:r>
            <a:r>
              <a:rPr lang="en-US" dirty="0" smtClean="0"/>
              <a:t> del </a:t>
            </a:r>
            <a:r>
              <a:rPr lang="en-US" dirty="0" err="1" smtClean="0"/>
              <a:t>dispositivo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mecanismo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defecto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las </a:t>
            </a:r>
            <a:r>
              <a:rPr lang="en-US" dirty="0" err="1" smtClean="0"/>
              <a:t>aplicaciones</a:t>
            </a:r>
            <a:r>
              <a:rPr lang="en-US" dirty="0" smtClean="0"/>
              <a:t> .NET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 RESX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8984" y="6251510"/>
            <a:ext cx="749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/guides/</a:t>
            </a:r>
            <a:r>
              <a:rPr lang="en-US" dirty="0" err="1" smtClean="0"/>
              <a:t>xamarin</a:t>
            </a:r>
            <a:r>
              <a:rPr lang="en-US" dirty="0" smtClean="0"/>
              <a:t>-forms/advanced/localization/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3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Globalización</a:t>
            </a:r>
            <a:r>
              <a:rPr lang="en-US" dirty="0" smtClean="0"/>
              <a:t> del </a:t>
            </a:r>
            <a:r>
              <a:rPr lang="en-US" dirty="0" err="1" smtClean="0"/>
              <a:t>código</a:t>
            </a:r>
            <a:endParaRPr lang="en-US" dirty="0" smtClean="0"/>
          </a:p>
          <a:p>
            <a:r>
              <a:rPr lang="en-US" dirty="0" err="1" smtClean="0"/>
              <a:t>Localización</a:t>
            </a:r>
            <a:r>
              <a:rPr lang="en-US" dirty="0" smtClean="0"/>
              <a:t> de XAML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Globalización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que </a:t>
            </a:r>
            <a:r>
              <a:rPr lang="en-US" dirty="0" err="1" smtClean="0"/>
              <a:t>pueda</a:t>
            </a:r>
            <a:r>
              <a:rPr lang="en-US" dirty="0"/>
              <a:t>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idiomas</a:t>
            </a:r>
            <a:endParaRPr lang="en-US" dirty="0" smtClean="0"/>
          </a:p>
          <a:p>
            <a:r>
              <a:rPr lang="en-US" dirty="0" err="1" smtClean="0"/>
              <a:t>Evitar</a:t>
            </a:r>
            <a:r>
              <a:rPr lang="en-US" dirty="0" smtClean="0"/>
              <a:t> que </a:t>
            </a: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hard-coded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8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proyecto</a:t>
            </a:r>
            <a:r>
              <a:rPr lang="en-US" dirty="0" smtClean="0"/>
              <a:t> de </a:t>
            </a:r>
            <a:r>
              <a:rPr lang="en-US" dirty="0" err="1" smtClean="0"/>
              <a:t>tipo</a:t>
            </a:r>
            <a:r>
              <a:rPr lang="en-US" dirty="0" smtClean="0"/>
              <a:t> PCL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recomendado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que un </a:t>
            </a:r>
            <a:r>
              <a:rPr lang="en-US" dirty="0" err="1" smtClean="0"/>
              <a:t>proyecto</a:t>
            </a:r>
            <a:r>
              <a:rPr lang="en-US" dirty="0" smtClean="0"/>
              <a:t> Shared Code, no </a:t>
            </a:r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dirty="0" err="1" smtClean="0"/>
              <a:t>automaticamente</a:t>
            </a:r>
            <a:r>
              <a:rPr lang="en-US" dirty="0" smtClean="0"/>
              <a:t> el .</a:t>
            </a:r>
            <a:r>
              <a:rPr lang="en-US" dirty="0" err="1" smtClean="0"/>
              <a:t>designer.cs</a:t>
            </a:r>
            <a:r>
              <a:rPr lang="en-US" dirty="0" smtClean="0"/>
              <a:t> de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archivo</a:t>
            </a:r>
            <a:endParaRPr lang="en-US" dirty="0" smtClean="0"/>
          </a:p>
          <a:p>
            <a:r>
              <a:rPr lang="en-US" dirty="0" err="1" smtClean="0"/>
              <a:t>Cambiar</a:t>
            </a:r>
            <a:r>
              <a:rPr lang="en-US" dirty="0" smtClean="0"/>
              <a:t> el Custom Tool a </a:t>
            </a:r>
            <a:r>
              <a:rPr lang="en-US" dirty="0" err="1" smtClean="0"/>
              <a:t>ResXFileCodeGenerator</a:t>
            </a:r>
            <a:r>
              <a:rPr lang="en-US" dirty="0" smtClean="0"/>
              <a:t> a </a:t>
            </a:r>
            <a:r>
              <a:rPr lang="en-US" dirty="0" err="1" smtClean="0"/>
              <a:t>PublicResXFileCodeGenerator</a:t>
            </a:r>
            <a:r>
              <a:rPr lang="en-US" dirty="0" smtClean="0"/>
              <a:t> </a:t>
            </a:r>
            <a:r>
              <a:rPr lang="en-US" dirty="0" err="1" smtClean="0"/>
              <a:t>haciendo</a:t>
            </a:r>
            <a:r>
              <a:rPr lang="en-US" dirty="0" smtClean="0"/>
              <a:t> click derecho </a:t>
            </a:r>
            <a:r>
              <a:rPr lang="en-US" dirty="0" err="1" smtClean="0"/>
              <a:t>en</a:t>
            </a:r>
            <a:r>
              <a:rPr lang="en-US" dirty="0"/>
              <a:t> </a:t>
            </a:r>
            <a:r>
              <a:rPr lang="en-US" dirty="0" smtClean="0"/>
              <a:t>el </a:t>
            </a:r>
            <a:r>
              <a:rPr lang="en-US" dirty="0" err="1" smtClean="0"/>
              <a:t>recurso</a:t>
            </a:r>
            <a:r>
              <a:rPr lang="en-US" dirty="0" smtClean="0"/>
              <a:t> y </a:t>
            </a:r>
            <a:r>
              <a:rPr lang="en-US" dirty="0" err="1" smtClean="0"/>
              <a:t>luego</a:t>
            </a:r>
            <a:r>
              <a:rPr lang="en-US" dirty="0" smtClean="0"/>
              <a:t> a </a:t>
            </a:r>
            <a:r>
              <a:rPr lang="en-US" dirty="0" err="1" smtClean="0"/>
              <a:t>propiedades</a:t>
            </a:r>
            <a:r>
              <a:rPr lang="en-US" dirty="0" smtClean="0"/>
              <a:t> (</a:t>
            </a:r>
            <a:r>
              <a:rPr lang="en-US" dirty="0" err="1" smtClean="0"/>
              <a:t>opcional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29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RESX : </a:t>
            </a:r>
            <a:r>
              <a:rPr lang="en-US" dirty="0" err="1" smtClean="0"/>
              <a:t>Estructura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bloque</a:t>
            </a:r>
            <a:r>
              <a:rPr lang="en-US" dirty="0" smtClean="0"/>
              <a:t> data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palabra o </a:t>
            </a:r>
            <a:r>
              <a:rPr lang="en-US" dirty="0" err="1" smtClean="0"/>
              <a:t>texto</a:t>
            </a:r>
            <a:r>
              <a:rPr lang="en-US" dirty="0" smtClean="0"/>
              <a:t> a </a:t>
            </a:r>
            <a:r>
              <a:rPr lang="en-US" dirty="0" err="1" smtClean="0"/>
              <a:t>presentar</a:t>
            </a:r>
            <a:endParaRPr lang="en-US" dirty="0" smtClean="0"/>
          </a:p>
          <a:p>
            <a:r>
              <a:rPr lang="en-US" dirty="0" smtClean="0"/>
              <a:t>Name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que se </a:t>
            </a:r>
            <a:r>
              <a:rPr lang="en-US" dirty="0" err="1" smtClean="0"/>
              <a:t>referirá</a:t>
            </a:r>
            <a:r>
              <a:rPr lang="en-US" dirty="0" smtClean="0"/>
              <a:t> para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traducido</a:t>
            </a:r>
            <a:endParaRPr lang="en-US" dirty="0" smtClean="0"/>
          </a:p>
          <a:p>
            <a:r>
              <a:rPr lang="en-US" dirty="0" smtClean="0"/>
              <a:t>Value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texto</a:t>
            </a:r>
            <a:r>
              <a:rPr lang="en-US" dirty="0" smtClean="0"/>
              <a:t> a </a:t>
            </a:r>
            <a:r>
              <a:rPr lang="en-US" dirty="0" err="1" smtClean="0"/>
              <a:t>mostrar</a:t>
            </a:r>
            <a:endParaRPr lang="en-US" dirty="0" smtClean="0"/>
          </a:p>
          <a:p>
            <a:r>
              <a:rPr lang="en-US" dirty="0" smtClean="0"/>
              <a:t>Comment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opcional</a:t>
            </a:r>
            <a:r>
              <a:rPr lang="en-US" dirty="0" smtClean="0"/>
              <a:t>, se </a:t>
            </a:r>
            <a:r>
              <a:rPr lang="en-US" dirty="0" err="1" smtClean="0"/>
              <a:t>agrega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etiqueda</a:t>
            </a:r>
            <a:r>
              <a:rPr lang="en-US" dirty="0" smtClean="0"/>
              <a:t> al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nivel</a:t>
            </a:r>
            <a:r>
              <a:rPr lang="en-US" dirty="0" smtClean="0"/>
              <a:t> que value</a:t>
            </a:r>
          </a:p>
          <a:p>
            <a:r>
              <a:rPr lang="en-US" dirty="0" err="1" smtClean="0"/>
              <a:t>Xml:space</a:t>
            </a:r>
            <a:r>
              <a:rPr lang="en-US" dirty="0" smtClean="0"/>
              <a:t> </a:t>
            </a:r>
            <a:r>
              <a:rPr lang="en-US" dirty="0" err="1" smtClean="0"/>
              <a:t>sirve</a:t>
            </a:r>
            <a:r>
              <a:rPr lang="en-US" dirty="0" smtClean="0"/>
              <a:t> para </a:t>
            </a:r>
            <a:r>
              <a:rPr lang="en-US" dirty="0" err="1" smtClean="0"/>
              <a:t>controlar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el </a:t>
            </a:r>
            <a:r>
              <a:rPr lang="en-US" dirty="0" err="1" smtClean="0"/>
              <a:t>espaciado</a:t>
            </a:r>
            <a:r>
              <a:rPr lang="en-US" dirty="0" smtClean="0"/>
              <a:t> del </a:t>
            </a:r>
            <a:r>
              <a:rPr lang="en-US" dirty="0" err="1" smtClean="0"/>
              <a:t>texto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opcional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717" y="2158999"/>
            <a:ext cx="5816600" cy="78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8612" y="6019800"/>
            <a:ext cx="617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Xamarin</a:t>
            </a:r>
            <a:r>
              <a:rPr lang="en-US" dirty="0" smtClean="0"/>
              <a:t> (Mac) no hay editor de RESX visual, </a:t>
            </a:r>
            <a:r>
              <a:rPr lang="en-US" dirty="0" err="1" smtClean="0"/>
              <a:t>pero</a:t>
            </a:r>
            <a:r>
              <a:rPr lang="en-US" dirty="0" smtClean="0"/>
              <a:t> VS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9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obtener</a:t>
            </a:r>
            <a:r>
              <a:rPr lang="en-US" dirty="0" smtClean="0"/>
              <a:t> el </a:t>
            </a:r>
            <a:r>
              <a:rPr lang="en-US" dirty="0" err="1" smtClean="0"/>
              <a:t>idioma</a:t>
            </a:r>
            <a:r>
              <a:rPr lang="en-US" dirty="0" smtClean="0"/>
              <a:t> actual del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debemos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Dependency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93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3125011" cy="1752599"/>
          </a:xfrm>
        </p:spPr>
        <p:txBody>
          <a:bodyPr/>
          <a:lstStyle/>
          <a:p>
            <a:r>
              <a:rPr lang="en-US" dirty="0" smtClean="0"/>
              <a:t>iOS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693" y="247527"/>
            <a:ext cx="5243805" cy="6287596"/>
          </a:xfrm>
        </p:spPr>
      </p:pic>
    </p:spTree>
    <p:extLst>
      <p:ext uri="{BB962C8B-B14F-4D97-AF65-F5344CB8AC3E}">
        <p14:creationId xmlns:p14="http://schemas.microsoft.com/office/powerpoint/2010/main" val="209449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 no se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ejecutando</a:t>
            </a:r>
            <a:r>
              <a:rPr lang="en-US" dirty="0" smtClean="0"/>
              <a:t> </a:t>
            </a:r>
            <a:r>
              <a:rPr lang="en-US" dirty="0" err="1" smtClean="0"/>
              <a:t>correctamente</a:t>
            </a:r>
            <a:r>
              <a:rPr lang="en-US" dirty="0" smtClean="0"/>
              <a:t>, </a:t>
            </a:r>
            <a:r>
              <a:rPr lang="en-US" dirty="0" err="1" smtClean="0"/>
              <a:t>ir</a:t>
            </a:r>
            <a:r>
              <a:rPr lang="en-US" dirty="0" smtClean="0"/>
              <a:t> a las </a:t>
            </a:r>
            <a:r>
              <a:rPr lang="en-US" dirty="0" err="1" smtClean="0"/>
              <a:t>opciones</a:t>
            </a:r>
            <a:r>
              <a:rPr lang="en-US" dirty="0" smtClean="0"/>
              <a:t>, Build &gt; Android Build y </a:t>
            </a:r>
            <a:r>
              <a:rPr lang="en-US" dirty="0" err="1" smtClean="0"/>
              <a:t>asegurarse</a:t>
            </a:r>
            <a:r>
              <a:rPr lang="en-US" dirty="0" smtClean="0"/>
              <a:t> que Fast Assembly Deployment no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marcado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32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Hay que </a:t>
            </a: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root node lo </a:t>
            </a:r>
            <a:r>
              <a:rPr lang="en-US" dirty="0" err="1" smtClean="0"/>
              <a:t>siguiente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xmlns:i18n</a:t>
            </a:r>
            <a:r>
              <a:rPr lang="en-US" dirty="0"/>
              <a:t>="</a:t>
            </a:r>
            <a:r>
              <a:rPr lang="en-US" dirty="0" err="1"/>
              <a:t>clr-namespace:UsingResxLocalization;assembly</a:t>
            </a:r>
            <a:r>
              <a:rPr lang="en-US" dirty="0"/>
              <a:t>=</a:t>
            </a:r>
            <a:r>
              <a:rPr lang="en-US" dirty="0" err="1"/>
              <a:t>UsingResxLocalization</a:t>
            </a:r>
            <a:r>
              <a:rPr lang="en-US" dirty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0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INotifyPropertyChanged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interfaz</a:t>
            </a:r>
            <a:r>
              <a:rPr lang="en-US" dirty="0" smtClean="0"/>
              <a:t> que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avisar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propiedad</a:t>
            </a:r>
            <a:r>
              <a:rPr lang="en-US" dirty="0" smtClean="0"/>
              <a:t> cambia.</a:t>
            </a:r>
          </a:p>
          <a:p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dispara</a:t>
            </a:r>
            <a:r>
              <a:rPr lang="en-US" dirty="0" smtClean="0"/>
              <a:t> un </a:t>
            </a:r>
            <a:r>
              <a:rPr lang="en-US" dirty="0" err="1" smtClean="0"/>
              <a:t>evento</a:t>
            </a:r>
            <a:r>
              <a:rPr lang="en-US" dirty="0" smtClean="0"/>
              <a:t> de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PropertyChanged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que </a:t>
            </a:r>
            <a:r>
              <a:rPr lang="en-US" dirty="0" err="1" smtClean="0"/>
              <a:t>una</a:t>
            </a:r>
            <a:r>
              <a:rPr lang="en-US" dirty="0" smtClean="0"/>
              <a:t> de las </a:t>
            </a:r>
            <a:r>
              <a:rPr lang="en-US" dirty="0" err="1" smtClean="0"/>
              <a:t>propiedades</a:t>
            </a:r>
            <a:r>
              <a:rPr lang="en-US" dirty="0" smtClean="0"/>
              <a:t> cambia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75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xamarin</a:t>
            </a:r>
            <a:r>
              <a:rPr lang="en-US" dirty="0" smtClean="0"/>
              <a:t>/</a:t>
            </a:r>
            <a:r>
              <a:rPr lang="en-US" dirty="0" err="1" smtClean="0"/>
              <a:t>XamarinComponents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26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1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51" y="3206931"/>
            <a:ext cx="4067403" cy="1752599"/>
          </a:xfrm>
        </p:spPr>
        <p:txBody>
          <a:bodyPr/>
          <a:lstStyle/>
          <a:p>
            <a:r>
              <a:rPr lang="en-US" dirty="0" err="1" smtClean="0"/>
              <a:t>ViewModel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02" y="705539"/>
            <a:ext cx="7727857" cy="5712677"/>
          </a:xfrm>
        </p:spPr>
      </p:pic>
    </p:spTree>
    <p:extLst>
      <p:ext uri="{BB962C8B-B14F-4D97-AF65-F5344CB8AC3E}">
        <p14:creationId xmlns:p14="http://schemas.microsoft.com/office/powerpoint/2010/main" val="160097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067" y="2131423"/>
            <a:ext cx="9093199" cy="3733800"/>
          </a:xfrm>
        </p:spPr>
      </p:pic>
    </p:spTree>
    <p:extLst>
      <p:ext uri="{BB962C8B-B14F-4D97-AF65-F5344CB8AC3E}">
        <p14:creationId xmlns:p14="http://schemas.microsoft.com/office/powerpoint/2010/main" val="209011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Fue</a:t>
            </a:r>
            <a:r>
              <a:rPr lang="en-US" dirty="0" smtClean="0"/>
              <a:t> </a:t>
            </a:r>
            <a:r>
              <a:rPr lang="en-US" dirty="0" err="1" smtClean="0"/>
              <a:t>desarrollado</a:t>
            </a:r>
            <a:r>
              <a:rPr lang="en-US" dirty="0" smtClean="0"/>
              <a:t> para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acciones</a:t>
            </a:r>
            <a:r>
              <a:rPr lang="en-US" dirty="0" smtClean="0"/>
              <a:t> a </a:t>
            </a:r>
            <a:r>
              <a:rPr lang="en-US" dirty="0" err="1" smtClean="0"/>
              <a:t>eventos</a:t>
            </a:r>
            <a:r>
              <a:rPr lang="en-US" dirty="0" smtClean="0"/>
              <a:t> sin </a:t>
            </a:r>
            <a:r>
              <a:rPr lang="en-US" dirty="0" err="1" smtClean="0"/>
              <a:t>tener</a:t>
            </a:r>
            <a:r>
              <a:rPr lang="en-US" dirty="0" smtClean="0"/>
              <a:t> que </a:t>
            </a:r>
            <a:r>
              <a:rPr lang="en-US" dirty="0" err="1" smtClean="0"/>
              <a:t>depender</a:t>
            </a:r>
            <a:r>
              <a:rPr lang="en-US" dirty="0" smtClean="0"/>
              <a:t> del </a:t>
            </a:r>
            <a:r>
              <a:rPr lang="en-US" dirty="0" err="1" smtClean="0"/>
              <a:t>funcionamiento</a:t>
            </a:r>
            <a:r>
              <a:rPr lang="en-US" dirty="0" smtClean="0"/>
              <a:t> de un </a:t>
            </a:r>
            <a:r>
              <a:rPr lang="en-US" dirty="0" err="1" smtClean="0"/>
              <a:t>ambiente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especifico</a:t>
            </a:r>
            <a:r>
              <a:rPr lang="en-US" dirty="0" smtClean="0"/>
              <a:t> (</a:t>
            </a:r>
            <a:r>
              <a:rPr lang="en-US" dirty="0" err="1" smtClean="0"/>
              <a:t>ej</a:t>
            </a:r>
            <a:r>
              <a:rPr lang="en-US" dirty="0" smtClean="0"/>
              <a:t>. Android, iOS)</a:t>
            </a:r>
          </a:p>
          <a:p>
            <a:r>
              <a:rPr lang="en-US" dirty="0" err="1" smtClean="0"/>
              <a:t>Util</a:t>
            </a:r>
            <a:r>
              <a:rPr lang="en-US" dirty="0" smtClean="0"/>
              <a:t> para </a:t>
            </a:r>
            <a:r>
              <a:rPr lang="en-US" dirty="0" err="1" smtClean="0"/>
              <a:t>compartir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011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Command: </a:t>
            </a:r>
            <a:r>
              <a:rPr lang="en-US" dirty="0" err="1" smtClean="0"/>
              <a:t>Controles</a:t>
            </a:r>
            <a:r>
              <a:rPr lang="en-US" dirty="0" smtClean="0"/>
              <a:t> que lo </a:t>
            </a:r>
            <a:r>
              <a:rPr lang="en-US" dirty="0" err="1" smtClean="0"/>
              <a:t>soportan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Button</a:t>
            </a:r>
          </a:p>
          <a:p>
            <a:r>
              <a:rPr lang="en-US" dirty="0" err="1" smtClean="0"/>
              <a:t>MenuItem</a:t>
            </a:r>
            <a:endParaRPr lang="en-US" dirty="0" smtClean="0"/>
          </a:p>
          <a:p>
            <a:r>
              <a:rPr lang="en-US" dirty="0" err="1" smtClean="0"/>
              <a:t>ToolbarItem</a:t>
            </a:r>
            <a:endParaRPr lang="en-US" dirty="0" smtClean="0"/>
          </a:p>
          <a:p>
            <a:r>
              <a:rPr lang="en-US" dirty="0" err="1" smtClean="0"/>
              <a:t>SearchBar</a:t>
            </a:r>
            <a:endParaRPr lang="en-US" dirty="0" smtClean="0"/>
          </a:p>
          <a:p>
            <a:r>
              <a:rPr lang="en-US" dirty="0" err="1" smtClean="0"/>
              <a:t>TextCell</a:t>
            </a:r>
            <a:r>
              <a:rPr lang="en-US" dirty="0" smtClean="0"/>
              <a:t> / </a:t>
            </a:r>
            <a:r>
              <a:rPr lang="en-US" dirty="0" err="1" smtClean="0"/>
              <a:t>ImageCell</a:t>
            </a:r>
            <a:endParaRPr lang="en-US" dirty="0" smtClean="0"/>
          </a:p>
          <a:p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err="1" smtClean="0"/>
              <a:t>TapGestureRecognizer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6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Command: </a:t>
            </a:r>
            <a:r>
              <a:rPr lang="en-US" dirty="0" err="1" smtClean="0"/>
              <a:t>Propiedades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Button, </a:t>
            </a:r>
            <a:r>
              <a:rPr lang="en-US" dirty="0" err="1" smtClean="0"/>
              <a:t>MenuItem</a:t>
            </a:r>
            <a:r>
              <a:rPr lang="en-US" dirty="0" smtClean="0"/>
              <a:t>, </a:t>
            </a:r>
            <a:r>
              <a:rPr lang="en-US" dirty="0" err="1" smtClean="0"/>
              <a:t>ToolbarItem</a:t>
            </a:r>
            <a:r>
              <a:rPr lang="en-US" dirty="0" smtClean="0"/>
              <a:t>, </a:t>
            </a:r>
            <a:r>
              <a:rPr lang="en-US" dirty="0" err="1" smtClean="0"/>
              <a:t>TextCell</a:t>
            </a:r>
            <a:r>
              <a:rPr lang="en-US" dirty="0" smtClean="0"/>
              <a:t>/</a:t>
            </a:r>
            <a:r>
              <a:rPr lang="en-US" dirty="0" err="1" smtClean="0"/>
              <a:t>ImageCell</a:t>
            </a:r>
            <a:r>
              <a:rPr lang="en-US" dirty="0"/>
              <a:t> </a:t>
            </a:r>
            <a:r>
              <a:rPr lang="en-US" dirty="0" smtClean="0"/>
              <a:t> &amp; </a:t>
            </a:r>
            <a:r>
              <a:rPr lang="en-US" dirty="0" err="1" smtClean="0"/>
              <a:t>TapGestureRecognizer</a:t>
            </a:r>
            <a:r>
              <a:rPr lang="en-US" dirty="0" smtClean="0"/>
              <a:t> </a:t>
            </a:r>
            <a:r>
              <a:rPr lang="en-US" dirty="0" err="1" smtClean="0"/>
              <a:t>utilizan</a:t>
            </a:r>
            <a:endParaRPr lang="en-US" dirty="0" smtClean="0"/>
          </a:p>
          <a:p>
            <a:pPr lvl="1"/>
            <a:r>
              <a:rPr lang="en-US" b="1" dirty="0" smtClean="0"/>
              <a:t>Command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 (</a:t>
            </a:r>
            <a:r>
              <a:rPr lang="en-US" dirty="0" err="1" smtClean="0"/>
              <a:t>System.Windows.Input.ICommand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/>
              <a:t>CommandParameter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Object</a:t>
            </a:r>
          </a:p>
          <a:p>
            <a:r>
              <a:rPr lang="en-US" dirty="0" err="1" smtClean="0"/>
              <a:t>SearchBar</a:t>
            </a:r>
            <a:endParaRPr lang="en-US" dirty="0" smtClean="0"/>
          </a:p>
          <a:p>
            <a:pPr lvl="1"/>
            <a:r>
              <a:rPr lang="en-US" b="1" dirty="0" err="1" smtClean="0"/>
              <a:t>SearchCommand</a:t>
            </a:r>
            <a:endParaRPr lang="en-US" b="1" dirty="0" smtClean="0"/>
          </a:p>
          <a:p>
            <a:pPr lvl="1"/>
            <a:r>
              <a:rPr lang="en-US" b="1" dirty="0" err="1" smtClean="0"/>
              <a:t>SearchCommandParameter</a:t>
            </a:r>
            <a:endParaRPr lang="en-US" b="1" dirty="0" smtClean="0"/>
          </a:p>
          <a:p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b="1" dirty="0" err="1" smtClean="0"/>
              <a:t>RefreshCommand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ICommand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340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Interfaz</a:t>
            </a:r>
            <a:r>
              <a:rPr lang="en-US" dirty="0" smtClean="0"/>
              <a:t> </a:t>
            </a:r>
            <a:r>
              <a:rPr lang="en-US" dirty="0" err="1" smtClean="0"/>
              <a:t>ICommand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Execute(object 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bool </a:t>
            </a:r>
            <a:r>
              <a:rPr lang="en-US" dirty="0" err="1"/>
              <a:t>CanExecute</a:t>
            </a:r>
            <a:r>
              <a:rPr lang="en-US" dirty="0"/>
              <a:t>(object 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event </a:t>
            </a:r>
            <a:r>
              <a:rPr lang="en-US" dirty="0" err="1"/>
              <a:t>EventHandler</a:t>
            </a:r>
            <a:r>
              <a:rPr lang="en-US" dirty="0"/>
              <a:t> </a:t>
            </a:r>
            <a:r>
              <a:rPr lang="en-US" dirty="0" err="1"/>
              <a:t>CanExecuteChanged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ViewModel</a:t>
            </a:r>
            <a:r>
              <a:rPr lang="en-US" dirty="0" smtClean="0"/>
              <a:t> define </a:t>
            </a:r>
            <a:r>
              <a:rPr lang="en-US" dirty="0" err="1" smtClean="0"/>
              <a:t>propiedades</a:t>
            </a:r>
            <a:r>
              <a:rPr lang="en-US" dirty="0" smtClean="0"/>
              <a:t> de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ICommand</a:t>
            </a:r>
            <a:endParaRPr lang="en-US" dirty="0" smtClean="0"/>
          </a:p>
          <a:p>
            <a:r>
              <a:rPr lang="en-US" dirty="0" err="1" smtClean="0"/>
              <a:t>Esas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/>
              <a:t> </a:t>
            </a:r>
            <a:r>
              <a:rPr lang="en-US" dirty="0" err="1" smtClean="0"/>
              <a:t>están</a:t>
            </a:r>
            <a:r>
              <a:rPr lang="en-US" dirty="0" smtClean="0"/>
              <a:t> </a:t>
            </a:r>
            <a:r>
              <a:rPr lang="en-US" dirty="0" err="1" smtClean="0"/>
              <a:t>relacionadas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DataBinding</a:t>
            </a:r>
            <a:r>
              <a:rPr lang="en-US" dirty="0" smtClean="0"/>
              <a:t> a </a:t>
            </a:r>
            <a:r>
              <a:rPr lang="en-US" dirty="0" err="1" smtClean="0"/>
              <a:t>propiedades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controles</a:t>
            </a:r>
            <a:r>
              <a:rPr lang="en-US" dirty="0" smtClean="0"/>
              <a:t> (</a:t>
            </a:r>
            <a:r>
              <a:rPr lang="en-US" dirty="0" err="1" smtClean="0"/>
              <a:t>ejemplo</a:t>
            </a:r>
            <a:r>
              <a:rPr lang="en-US" dirty="0" smtClean="0"/>
              <a:t>: Button, Entry)</a:t>
            </a:r>
          </a:p>
          <a:p>
            <a:r>
              <a:rPr lang="en-US" dirty="0" smtClean="0"/>
              <a:t>El control </a:t>
            </a:r>
            <a:r>
              <a:rPr lang="en-US" dirty="0" err="1" smtClean="0"/>
              <a:t>hace</a:t>
            </a:r>
            <a:r>
              <a:rPr lang="en-US" dirty="0" smtClean="0"/>
              <a:t> un </a:t>
            </a:r>
            <a:r>
              <a:rPr lang="en-US" dirty="0" err="1" smtClean="0"/>
              <a:t>llamado</a:t>
            </a:r>
            <a:r>
              <a:rPr lang="en-US" dirty="0" smtClean="0"/>
              <a:t> al </a:t>
            </a:r>
            <a:r>
              <a:rPr lang="en-US" dirty="0" err="1" smtClean="0"/>
              <a:t>método</a:t>
            </a:r>
            <a:r>
              <a:rPr lang="en-US" dirty="0" smtClean="0"/>
              <a:t> Execute </a:t>
            </a:r>
            <a:r>
              <a:rPr lang="en-US" dirty="0" err="1" smtClean="0"/>
              <a:t>pasando</a:t>
            </a:r>
            <a:r>
              <a:rPr lang="en-US" dirty="0" smtClean="0"/>
              <a:t> el </a:t>
            </a:r>
            <a:r>
              <a:rPr lang="en-US" dirty="0" err="1" smtClean="0"/>
              <a:t>CommandParameter</a:t>
            </a:r>
            <a:r>
              <a:rPr lang="en-US" dirty="0" smtClean="0"/>
              <a:t> que </a:t>
            </a:r>
            <a:r>
              <a:rPr lang="en-US" dirty="0" err="1" smtClean="0"/>
              <a:t>tenga</a:t>
            </a:r>
            <a:r>
              <a:rPr lang="en-US" dirty="0" smtClean="0"/>
              <a:t> </a:t>
            </a:r>
            <a:r>
              <a:rPr lang="en-US" dirty="0" err="1" smtClean="0"/>
              <a:t>asignado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propiedad</a:t>
            </a:r>
            <a:r>
              <a:rPr lang="en-US" dirty="0" smtClean="0"/>
              <a:t> </a:t>
            </a:r>
            <a:r>
              <a:rPr lang="en-US" dirty="0" err="1" smtClean="0"/>
              <a:t>CanExecute</a:t>
            </a:r>
            <a:r>
              <a:rPr lang="en-US" dirty="0" smtClean="0"/>
              <a:t> y el </a:t>
            </a:r>
            <a:r>
              <a:rPr lang="en-US" dirty="0" err="1" smtClean="0"/>
              <a:t>evento</a:t>
            </a:r>
            <a:r>
              <a:rPr lang="en-US" dirty="0" smtClean="0"/>
              <a:t> </a:t>
            </a:r>
            <a:r>
              <a:rPr lang="en-US" dirty="0" err="1" smtClean="0"/>
              <a:t>CanExecuteChanged</a:t>
            </a:r>
            <a:r>
              <a:rPr lang="en-US" dirty="0" smtClean="0"/>
              <a:t> se </a:t>
            </a:r>
            <a:r>
              <a:rPr lang="en-US" dirty="0" err="1" smtClean="0"/>
              <a:t>emplean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se le </a:t>
            </a:r>
            <a:r>
              <a:rPr lang="en-US" dirty="0" err="1" smtClean="0"/>
              <a:t>asigna</a:t>
            </a:r>
            <a:r>
              <a:rPr lang="en-US" dirty="0" smtClean="0"/>
              <a:t> el </a:t>
            </a:r>
            <a:r>
              <a:rPr lang="en-US" dirty="0" err="1" smtClean="0"/>
              <a:t>comando</a:t>
            </a:r>
            <a:r>
              <a:rPr lang="en-US" dirty="0" smtClean="0"/>
              <a:t> al control y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empleado</a:t>
            </a:r>
            <a:r>
              <a:rPr lang="en-US" dirty="0" smtClean="0"/>
              <a:t> para </a:t>
            </a:r>
            <a:r>
              <a:rPr lang="en-US" dirty="0" err="1" smtClean="0"/>
              <a:t>determinar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ejecutarse</a:t>
            </a:r>
            <a:r>
              <a:rPr lang="en-US" dirty="0" smtClean="0"/>
              <a:t> o 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16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591</TotalTime>
  <Words>443</Words>
  <Application>Microsoft Macintosh PowerPoint</Application>
  <PresentationFormat>Widescreen</PresentationFormat>
  <Paragraphs>72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Corbel</vt:lpstr>
      <vt:lpstr>Arial</vt:lpstr>
      <vt:lpstr>Parallax</vt:lpstr>
      <vt:lpstr>Xamarin.Forms</vt:lpstr>
      <vt:lpstr>DataBinding</vt:lpstr>
      <vt:lpstr>ViewModel</vt:lpstr>
      <vt:lpstr>View</vt:lpstr>
      <vt:lpstr>Commanding</vt:lpstr>
      <vt:lpstr>Command: Controles que lo soportan</vt:lpstr>
      <vt:lpstr>Command: Propiedades</vt:lpstr>
      <vt:lpstr>Interfaz ICommand</vt:lpstr>
      <vt:lpstr>Flujo</vt:lpstr>
      <vt:lpstr>Ejemplo</vt:lpstr>
      <vt:lpstr>Localización</vt:lpstr>
      <vt:lpstr>Secciones</vt:lpstr>
      <vt:lpstr>Globalización</vt:lpstr>
      <vt:lpstr>RESX</vt:lpstr>
      <vt:lpstr>RESX : Estructura</vt:lpstr>
      <vt:lpstr>RESX</vt:lpstr>
      <vt:lpstr>iOS</vt:lpstr>
      <vt:lpstr>Android</vt:lpstr>
      <vt:lpstr>XAML</vt:lpstr>
      <vt:lpstr>Plugins</vt:lpstr>
      <vt:lpstr>¿Preguntas?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Xamarin.Forms</dc:title>
  <dc:creator>Starlin Gonzalez</dc:creator>
  <cp:lastModifiedBy>Starlin Gonzalez</cp:lastModifiedBy>
  <cp:revision>18</cp:revision>
  <dcterms:created xsi:type="dcterms:W3CDTF">2017-05-30T12:27:17Z</dcterms:created>
  <dcterms:modified xsi:type="dcterms:W3CDTF">2017-05-30T22:18:38Z</dcterms:modified>
</cp:coreProperties>
</file>