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A9B-9CA6-2A42-B161-F875CF72A355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FC73-E1A9-0949-9DC9-F32CE2A8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1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A9B-9CA6-2A42-B161-F875CF72A355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FC73-E1A9-0949-9DC9-F32CE2A8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6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A9B-9CA6-2A42-B161-F875CF72A355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FC73-E1A9-0949-9DC9-F32CE2A8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6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A9B-9CA6-2A42-B161-F875CF72A355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FC73-E1A9-0949-9DC9-F32CE2A8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9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A9B-9CA6-2A42-B161-F875CF72A355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FC73-E1A9-0949-9DC9-F32CE2A8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4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A9B-9CA6-2A42-B161-F875CF72A355}" type="datetimeFigureOut">
              <a:rPr lang="en-US" smtClean="0"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FC73-E1A9-0949-9DC9-F32CE2A8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8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A9B-9CA6-2A42-B161-F875CF72A355}" type="datetimeFigureOut">
              <a:rPr lang="en-US" smtClean="0"/>
              <a:t>6/14/16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FC73-E1A9-0949-9DC9-F32CE2A8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2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A9B-9CA6-2A42-B161-F875CF72A355}" type="datetimeFigureOut">
              <a:rPr lang="en-US" smtClean="0"/>
              <a:t>6/14/16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FC73-E1A9-0949-9DC9-F32CE2A8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2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A9B-9CA6-2A42-B161-F875CF72A355}" type="datetimeFigureOut">
              <a:rPr lang="en-US" smtClean="0"/>
              <a:t>6/14/16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FC73-E1A9-0949-9DC9-F32CE2A8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7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A9B-9CA6-2A42-B161-F875CF72A355}" type="datetimeFigureOut">
              <a:rPr lang="en-US" smtClean="0"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FC73-E1A9-0949-9DC9-F32CE2A8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9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A9B-9CA6-2A42-B161-F875CF72A355}" type="datetimeFigureOut">
              <a:rPr lang="en-US" smtClean="0"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FC73-E1A9-0949-9DC9-F32CE2A8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1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2DA9B-9CA6-2A42-B161-F875CF72A355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3FC73-E1A9-0949-9DC9-F32CE2A8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5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679" y="0"/>
            <a:ext cx="7772400" cy="936421"/>
          </a:xfrm>
        </p:spPr>
        <p:txBody>
          <a:bodyPr/>
          <a:lstStyle/>
          <a:p>
            <a:r>
              <a:rPr lang="en-US" dirty="0" smtClean="0"/>
              <a:t>Rump </a:t>
            </a:r>
            <a:r>
              <a:rPr lang="en-US" dirty="0" err="1" smtClean="0"/>
              <a:t>Comms</a:t>
            </a:r>
            <a:r>
              <a:rPr lang="en-US" dirty="0" smtClean="0"/>
              <a:t> Driver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27024" y="1116006"/>
            <a:ext cx="4823773" cy="5512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79763" y="1795874"/>
            <a:ext cx="3542404" cy="4660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6934" y="1359734"/>
            <a:ext cx="354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MiniOS</a:t>
            </a:r>
            <a:r>
              <a:rPr lang="en-US" dirty="0" smtClean="0"/>
              <a:t> Kernel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80021" y="1808702"/>
            <a:ext cx="3542404" cy="130842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66934" y="1863000"/>
            <a:ext cx="354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Front End Drivers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66934" y="2462914"/>
            <a:ext cx="899579" cy="654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66513" y="2462914"/>
            <a:ext cx="899579" cy="654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66092" y="2462915"/>
            <a:ext cx="899579" cy="654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5671" y="2462914"/>
            <a:ext cx="843667" cy="654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40013" y="2456473"/>
            <a:ext cx="84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Rump </a:t>
            </a:r>
            <a:r>
              <a:rPr lang="en-US" sz="1400" dirty="0" err="1" smtClean="0"/>
              <a:t>Comms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67497" y="3045843"/>
            <a:ext cx="0" cy="433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680021" y="4104271"/>
            <a:ext cx="3557273" cy="579094"/>
            <a:chOff x="2680021" y="3376621"/>
            <a:chExt cx="3557273" cy="579094"/>
          </a:xfrm>
        </p:grpSpPr>
        <p:sp>
          <p:nvSpPr>
            <p:cNvPr id="15" name="Rectangle 14"/>
            <p:cNvSpPr/>
            <p:nvPr/>
          </p:nvSpPr>
          <p:spPr>
            <a:xfrm>
              <a:off x="2680021" y="3376621"/>
              <a:ext cx="3542404" cy="5790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94890" y="3479438"/>
              <a:ext cx="354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Xenbus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78122" y="4900810"/>
            <a:ext cx="3557273" cy="579094"/>
            <a:chOff x="2680021" y="3376621"/>
            <a:chExt cx="3557273" cy="579094"/>
          </a:xfrm>
        </p:grpSpPr>
        <p:sp>
          <p:nvSpPr>
            <p:cNvPr id="22" name="Rectangle 21"/>
            <p:cNvSpPr/>
            <p:nvPr/>
          </p:nvSpPr>
          <p:spPr>
            <a:xfrm>
              <a:off x="2680021" y="3376621"/>
              <a:ext cx="3542404" cy="5790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94890" y="3479438"/>
              <a:ext cx="354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Xenstore</a:t>
              </a:r>
              <a:endParaRPr lang="en-US" dirty="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4459751" y="4576420"/>
            <a:ext cx="0" cy="433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676481" y="5705073"/>
            <a:ext cx="3557273" cy="579094"/>
            <a:chOff x="2680021" y="3376621"/>
            <a:chExt cx="3557273" cy="579094"/>
          </a:xfrm>
        </p:grpSpPr>
        <p:sp>
          <p:nvSpPr>
            <p:cNvPr id="29" name="Rectangle 28"/>
            <p:cNvSpPr/>
            <p:nvPr/>
          </p:nvSpPr>
          <p:spPr>
            <a:xfrm>
              <a:off x="2680021" y="3376621"/>
              <a:ext cx="3542404" cy="5790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94890" y="3479438"/>
              <a:ext cx="354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Hypercalls</a:t>
              </a:r>
              <a:endParaRPr lang="en-US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4444882" y="5380683"/>
            <a:ext cx="0" cy="433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815065" y="3451824"/>
            <a:ext cx="679502" cy="654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02935" y="3452978"/>
            <a:ext cx="715065" cy="654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722670" y="3479438"/>
            <a:ext cx="84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gnttab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432609" y="3451824"/>
            <a:ext cx="84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gntmap</a:t>
            </a:r>
            <a:endParaRPr lang="en-US" sz="14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430454" y="3052713"/>
            <a:ext cx="0" cy="433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>
            <a:off x="6209338" y="2790021"/>
            <a:ext cx="27956" cy="1601733"/>
          </a:xfrm>
          <a:prstGeom prst="bentConnector3">
            <a:avLst>
              <a:gd name="adj1" fmla="val 1012352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>
            <a:off x="6204512" y="2612911"/>
            <a:ext cx="27956" cy="3429000"/>
          </a:xfrm>
          <a:prstGeom prst="bentConnector3">
            <a:avLst>
              <a:gd name="adj1" fmla="val 191139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919897" y="4024891"/>
            <a:ext cx="0" cy="1902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278617" y="4031761"/>
            <a:ext cx="0" cy="1902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727761" y="2555953"/>
            <a:ext cx="84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Driver 1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3622425" y="2562978"/>
            <a:ext cx="84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Driver 2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4496346" y="2569982"/>
            <a:ext cx="84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Driver 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006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21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Rump Comms Driver</vt:lpstr>
    </vt:vector>
  </TitlesOfParts>
  <Company>StarLab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Rump Comms Driver</dc:title>
  <dc:creator>Mark Mason</dc:creator>
  <cp:lastModifiedBy>Mark Mason</cp:lastModifiedBy>
  <cp:revision>6</cp:revision>
  <dcterms:created xsi:type="dcterms:W3CDTF">2016-06-14T16:11:00Z</dcterms:created>
  <dcterms:modified xsi:type="dcterms:W3CDTF">2016-06-14T17:16:51Z</dcterms:modified>
</cp:coreProperties>
</file>