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BB96B-6793-42F8-BE90-68F8795EE17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709B4D-7927-4DBF-8D5B-56E2B614CF6F}">
      <dgm:prSet phldrT="[文本]" custT="1"/>
      <dgm:spPr/>
      <dgm:t>
        <a:bodyPr/>
        <a:lstStyle/>
        <a:p>
          <a:r>
            <a:rPr lang="en-US" altLang="zh-CN" sz="2000" b="1" dirty="0"/>
            <a:t>Original Problem</a:t>
          </a:r>
          <a:endParaRPr lang="zh-CN" altLang="en-US" sz="2000" b="1" dirty="0"/>
        </a:p>
      </dgm:t>
    </dgm:pt>
    <dgm:pt modelId="{AFAE3EAF-F3EC-4D28-9279-F0A0ABD7E693}" type="parTrans" cxnId="{82FB6921-342E-4072-B9C9-02AEAE3CCF4D}">
      <dgm:prSet/>
      <dgm:spPr/>
      <dgm:t>
        <a:bodyPr/>
        <a:lstStyle/>
        <a:p>
          <a:endParaRPr lang="zh-CN" altLang="en-US" sz="1200" b="1"/>
        </a:p>
      </dgm:t>
    </dgm:pt>
    <dgm:pt modelId="{361EC34B-FBC3-46DE-B1D8-7A53FBC2F5DE}" type="sibTrans" cxnId="{82FB6921-342E-4072-B9C9-02AEAE3CCF4D}">
      <dgm:prSet/>
      <dgm:spPr/>
      <dgm:t>
        <a:bodyPr/>
        <a:lstStyle/>
        <a:p>
          <a:endParaRPr lang="zh-CN" altLang="en-US" sz="1200" b="1"/>
        </a:p>
      </dgm:t>
    </dgm:pt>
    <dgm:pt modelId="{AF648344-9F2F-4B0A-B05F-D25578776A71}">
      <dgm:prSet phldrT="[文本]" custT="1"/>
      <dgm:spPr/>
      <dgm:t>
        <a:bodyPr/>
        <a:lstStyle/>
        <a:p>
          <a:r>
            <a:rPr lang="en-US" altLang="zh-CN" sz="2000" b="1" dirty="0"/>
            <a:t>Sub-problem</a:t>
          </a:r>
          <a:endParaRPr lang="zh-CN" altLang="en-US" sz="2000" b="1" dirty="0"/>
        </a:p>
      </dgm:t>
    </dgm:pt>
    <dgm:pt modelId="{4A329C3A-C87A-4F11-8914-CC144DFDDDB5}" type="parTrans" cxnId="{17DB41F4-7E86-45C0-9897-447ACBE625FA}">
      <dgm:prSet custT="1"/>
      <dgm:spPr/>
      <dgm:t>
        <a:bodyPr/>
        <a:lstStyle/>
        <a:p>
          <a:endParaRPr lang="zh-CN" altLang="en-US" sz="200" b="1"/>
        </a:p>
      </dgm:t>
    </dgm:pt>
    <dgm:pt modelId="{14233B03-44A0-45BB-A1D5-923CB386802C}" type="sibTrans" cxnId="{17DB41F4-7E86-45C0-9897-447ACBE625FA}">
      <dgm:prSet/>
      <dgm:spPr/>
      <dgm:t>
        <a:bodyPr/>
        <a:lstStyle/>
        <a:p>
          <a:endParaRPr lang="zh-CN" altLang="en-US" sz="1200" b="1"/>
        </a:p>
      </dgm:t>
    </dgm:pt>
    <dgm:pt modelId="{15F81BA4-B742-43FD-BD37-6EB6D5218A87}">
      <dgm:prSet phldrT="[文本]" custT="1"/>
      <dgm:spPr/>
      <dgm:t>
        <a:bodyPr/>
        <a:lstStyle/>
        <a:p>
          <a:r>
            <a:rPr lang="en-US" altLang="zh-CN" sz="2000" b="1" dirty="0"/>
            <a:t>Sub-problem</a:t>
          </a:r>
          <a:endParaRPr lang="zh-CN" altLang="en-US" sz="2000" b="1" dirty="0"/>
        </a:p>
      </dgm:t>
    </dgm:pt>
    <dgm:pt modelId="{7732D058-A51A-4399-95E9-30D1FEA370CB}" type="parTrans" cxnId="{C052B6F4-74B1-4F9A-8B26-7C37D15C86C0}">
      <dgm:prSet custT="1"/>
      <dgm:spPr/>
      <dgm:t>
        <a:bodyPr/>
        <a:lstStyle/>
        <a:p>
          <a:endParaRPr lang="zh-CN" altLang="en-US" sz="200" b="1"/>
        </a:p>
      </dgm:t>
    </dgm:pt>
    <dgm:pt modelId="{810D094C-FE3C-44C0-82BA-11A032E746B7}" type="sibTrans" cxnId="{C052B6F4-74B1-4F9A-8B26-7C37D15C86C0}">
      <dgm:prSet/>
      <dgm:spPr/>
      <dgm:t>
        <a:bodyPr/>
        <a:lstStyle/>
        <a:p>
          <a:endParaRPr lang="zh-CN" altLang="en-US" sz="1200" b="1"/>
        </a:p>
      </dgm:t>
    </dgm:pt>
    <dgm:pt modelId="{ED56F205-8400-4BCB-9D8D-6D1C1D64880D}">
      <dgm:prSet phldrT="[文本]" custT="1"/>
      <dgm:spPr/>
      <dgm:t>
        <a:bodyPr/>
        <a:lstStyle/>
        <a:p>
          <a:r>
            <a:rPr lang="en-US" altLang="zh-CN" sz="2000" b="1" dirty="0"/>
            <a:t>Sub-problem</a:t>
          </a:r>
          <a:endParaRPr lang="zh-CN" altLang="en-US" sz="2000" b="1" dirty="0"/>
        </a:p>
      </dgm:t>
    </dgm:pt>
    <dgm:pt modelId="{2C0A7BDA-EE40-4546-9B99-45CADCF6222D}" type="parTrans" cxnId="{CF4C4DF1-02BC-4422-9DEE-B83979D8DF54}">
      <dgm:prSet custT="1"/>
      <dgm:spPr/>
      <dgm:t>
        <a:bodyPr/>
        <a:lstStyle/>
        <a:p>
          <a:endParaRPr lang="zh-CN" altLang="en-US" sz="200" b="1"/>
        </a:p>
      </dgm:t>
    </dgm:pt>
    <dgm:pt modelId="{78D396A3-92E2-4BE4-87C8-F8C5D20B871D}" type="sibTrans" cxnId="{CF4C4DF1-02BC-4422-9DEE-B83979D8DF54}">
      <dgm:prSet/>
      <dgm:spPr/>
      <dgm:t>
        <a:bodyPr/>
        <a:lstStyle/>
        <a:p>
          <a:endParaRPr lang="zh-CN" altLang="en-US" sz="1200" b="1"/>
        </a:p>
      </dgm:t>
    </dgm:pt>
    <dgm:pt modelId="{2E3803DB-BFE4-409E-9200-FFA5319067D2}">
      <dgm:prSet phldrT="[文本]" custT="1"/>
      <dgm:spPr/>
      <dgm:t>
        <a:bodyPr/>
        <a:lstStyle/>
        <a:p>
          <a:r>
            <a:rPr lang="en-US" altLang="zh-CN" sz="2000" b="1" dirty="0"/>
            <a:t>Sub-problem</a:t>
          </a:r>
          <a:endParaRPr lang="zh-CN" altLang="en-US" sz="2000" b="1" dirty="0"/>
        </a:p>
      </dgm:t>
    </dgm:pt>
    <dgm:pt modelId="{D9FBD552-4240-47B5-B3AC-363D9E7945F7}" type="parTrans" cxnId="{B608E3CE-6EDB-4691-A9BE-5ACA2CC1BA50}">
      <dgm:prSet custT="1"/>
      <dgm:spPr/>
      <dgm:t>
        <a:bodyPr/>
        <a:lstStyle/>
        <a:p>
          <a:endParaRPr lang="zh-CN" altLang="en-US" sz="200" b="1"/>
        </a:p>
      </dgm:t>
    </dgm:pt>
    <dgm:pt modelId="{9132D3D5-9A64-4DE4-99D8-6DE83EA0C760}" type="sibTrans" cxnId="{B608E3CE-6EDB-4691-A9BE-5ACA2CC1BA50}">
      <dgm:prSet/>
      <dgm:spPr/>
      <dgm:t>
        <a:bodyPr/>
        <a:lstStyle/>
        <a:p>
          <a:endParaRPr lang="zh-CN" altLang="en-US" sz="1200" b="1"/>
        </a:p>
      </dgm:t>
    </dgm:pt>
    <dgm:pt modelId="{080E00DA-860A-4EB9-880E-9A9C41B74E08}">
      <dgm:prSet phldrT="[文本]" custT="1"/>
      <dgm:spPr/>
      <dgm:t>
        <a:bodyPr/>
        <a:lstStyle/>
        <a:p>
          <a:r>
            <a:rPr lang="en-US" altLang="zh-CN" sz="2000" b="1" dirty="0"/>
            <a:t>Sub-problem</a:t>
          </a:r>
          <a:endParaRPr lang="zh-CN" altLang="en-US" sz="2000" b="1" dirty="0"/>
        </a:p>
      </dgm:t>
    </dgm:pt>
    <dgm:pt modelId="{89B4AAE6-E010-4D6C-9DB7-E6F410D3555C}" type="parTrans" cxnId="{112F7BBD-09DE-4127-AAB3-239BDF161C06}">
      <dgm:prSet custT="1"/>
      <dgm:spPr/>
      <dgm:t>
        <a:bodyPr/>
        <a:lstStyle/>
        <a:p>
          <a:endParaRPr lang="zh-CN" altLang="en-US" sz="200" b="1"/>
        </a:p>
      </dgm:t>
    </dgm:pt>
    <dgm:pt modelId="{359056A4-F4C4-4538-9649-6C23101AE7C6}" type="sibTrans" cxnId="{112F7BBD-09DE-4127-AAB3-239BDF161C06}">
      <dgm:prSet/>
      <dgm:spPr/>
      <dgm:t>
        <a:bodyPr/>
        <a:lstStyle/>
        <a:p>
          <a:endParaRPr lang="zh-CN" altLang="en-US" sz="1200" b="1"/>
        </a:p>
      </dgm:t>
    </dgm:pt>
    <dgm:pt modelId="{ACFEF666-A319-4407-B14F-C790EDD9485B}">
      <dgm:prSet phldrT="[文本]" custT="1"/>
      <dgm:spPr/>
      <dgm:t>
        <a:bodyPr/>
        <a:lstStyle/>
        <a:p>
          <a:r>
            <a:rPr lang="en-US" altLang="zh-CN" sz="2000" b="1"/>
            <a:t>Sub-problem</a:t>
          </a:r>
          <a:endParaRPr lang="zh-CN" altLang="en-US" sz="2000" b="1" dirty="0"/>
        </a:p>
      </dgm:t>
    </dgm:pt>
    <dgm:pt modelId="{09B642A5-47A5-4877-90CA-EEA431E2317F}" type="parTrans" cxnId="{63571668-FD3A-4A2A-B917-F46D397321A1}">
      <dgm:prSet custT="1"/>
      <dgm:spPr/>
      <dgm:t>
        <a:bodyPr/>
        <a:lstStyle/>
        <a:p>
          <a:endParaRPr lang="zh-CN" altLang="en-US" sz="200" b="1"/>
        </a:p>
      </dgm:t>
    </dgm:pt>
    <dgm:pt modelId="{1C80315D-8A6A-4D00-A6B2-06958D6800DD}" type="sibTrans" cxnId="{63571668-FD3A-4A2A-B917-F46D397321A1}">
      <dgm:prSet/>
      <dgm:spPr/>
      <dgm:t>
        <a:bodyPr/>
        <a:lstStyle/>
        <a:p>
          <a:endParaRPr lang="zh-CN" altLang="en-US" sz="1200" b="1"/>
        </a:p>
      </dgm:t>
    </dgm:pt>
    <dgm:pt modelId="{986571F4-AD70-4456-96B0-AFFF2970331C}" type="pres">
      <dgm:prSet presAssocID="{DAEBB96B-6793-42F8-BE90-68F8795EE17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FFDA220-1C79-43CB-9368-A43778755679}" type="pres">
      <dgm:prSet presAssocID="{3D709B4D-7927-4DBF-8D5B-56E2B614CF6F}" presName="root1" presStyleCnt="0"/>
      <dgm:spPr/>
    </dgm:pt>
    <dgm:pt modelId="{E5383ACB-E8B2-431C-93C3-ED0499AF29A1}" type="pres">
      <dgm:prSet presAssocID="{3D709B4D-7927-4DBF-8D5B-56E2B614CF6F}" presName="LevelOneTextNode" presStyleLbl="node0" presStyleIdx="0" presStyleCnt="1">
        <dgm:presLayoutVars>
          <dgm:chPref val="3"/>
        </dgm:presLayoutVars>
      </dgm:prSet>
      <dgm:spPr/>
    </dgm:pt>
    <dgm:pt modelId="{A6E6A01B-6AD7-4BE4-A6F9-8B3E3403B233}" type="pres">
      <dgm:prSet presAssocID="{3D709B4D-7927-4DBF-8D5B-56E2B614CF6F}" presName="level2hierChild" presStyleCnt="0"/>
      <dgm:spPr/>
    </dgm:pt>
    <dgm:pt modelId="{31BE4D74-B644-48E1-9BF3-F9F00D83A967}" type="pres">
      <dgm:prSet presAssocID="{4A329C3A-C87A-4F11-8914-CC144DFDDDB5}" presName="conn2-1" presStyleLbl="parChTrans1D2" presStyleIdx="0" presStyleCnt="2"/>
      <dgm:spPr/>
    </dgm:pt>
    <dgm:pt modelId="{6340025E-B21E-4AC2-90E4-2A8C978327FE}" type="pres">
      <dgm:prSet presAssocID="{4A329C3A-C87A-4F11-8914-CC144DFDDDB5}" presName="connTx" presStyleLbl="parChTrans1D2" presStyleIdx="0" presStyleCnt="2"/>
      <dgm:spPr/>
    </dgm:pt>
    <dgm:pt modelId="{CE034BDC-BADB-4358-A823-F3FC7AEF48C9}" type="pres">
      <dgm:prSet presAssocID="{AF648344-9F2F-4B0A-B05F-D25578776A71}" presName="root2" presStyleCnt="0"/>
      <dgm:spPr/>
    </dgm:pt>
    <dgm:pt modelId="{B32DC39B-5B5F-4B38-84F2-FFA119067CE9}" type="pres">
      <dgm:prSet presAssocID="{AF648344-9F2F-4B0A-B05F-D25578776A71}" presName="LevelTwoTextNode" presStyleLbl="node2" presStyleIdx="0" presStyleCnt="2">
        <dgm:presLayoutVars>
          <dgm:chPref val="3"/>
        </dgm:presLayoutVars>
      </dgm:prSet>
      <dgm:spPr/>
    </dgm:pt>
    <dgm:pt modelId="{A93B79C4-4520-4983-AF76-703A97FF38D0}" type="pres">
      <dgm:prSet presAssocID="{AF648344-9F2F-4B0A-B05F-D25578776A71}" presName="level3hierChild" presStyleCnt="0"/>
      <dgm:spPr/>
    </dgm:pt>
    <dgm:pt modelId="{FB73D356-D806-4E28-A8CD-7E8616BB760F}" type="pres">
      <dgm:prSet presAssocID="{7732D058-A51A-4399-95E9-30D1FEA370CB}" presName="conn2-1" presStyleLbl="parChTrans1D3" presStyleIdx="0" presStyleCnt="4"/>
      <dgm:spPr/>
    </dgm:pt>
    <dgm:pt modelId="{C5E00C57-FC68-4C72-BD7C-F98AFF6A5EDD}" type="pres">
      <dgm:prSet presAssocID="{7732D058-A51A-4399-95E9-30D1FEA370CB}" presName="connTx" presStyleLbl="parChTrans1D3" presStyleIdx="0" presStyleCnt="4"/>
      <dgm:spPr/>
    </dgm:pt>
    <dgm:pt modelId="{A9228AC9-4F87-4965-82A4-50F093F65EC4}" type="pres">
      <dgm:prSet presAssocID="{15F81BA4-B742-43FD-BD37-6EB6D5218A87}" presName="root2" presStyleCnt="0"/>
      <dgm:spPr/>
    </dgm:pt>
    <dgm:pt modelId="{354AFA6C-2DE0-4509-848C-F53659DF1F20}" type="pres">
      <dgm:prSet presAssocID="{15F81BA4-B742-43FD-BD37-6EB6D5218A87}" presName="LevelTwoTextNode" presStyleLbl="node3" presStyleIdx="0" presStyleCnt="4">
        <dgm:presLayoutVars>
          <dgm:chPref val="3"/>
        </dgm:presLayoutVars>
      </dgm:prSet>
      <dgm:spPr/>
    </dgm:pt>
    <dgm:pt modelId="{8E920864-7FA4-40E9-917D-F81A2C27178B}" type="pres">
      <dgm:prSet presAssocID="{15F81BA4-B742-43FD-BD37-6EB6D5218A87}" presName="level3hierChild" presStyleCnt="0"/>
      <dgm:spPr/>
    </dgm:pt>
    <dgm:pt modelId="{72F2248D-1CD5-4B90-B18F-7C99C051AA1F}" type="pres">
      <dgm:prSet presAssocID="{2C0A7BDA-EE40-4546-9B99-45CADCF6222D}" presName="conn2-1" presStyleLbl="parChTrans1D3" presStyleIdx="1" presStyleCnt="4"/>
      <dgm:spPr/>
    </dgm:pt>
    <dgm:pt modelId="{0E123129-9F61-4581-9BB1-A5B117843B9E}" type="pres">
      <dgm:prSet presAssocID="{2C0A7BDA-EE40-4546-9B99-45CADCF6222D}" presName="connTx" presStyleLbl="parChTrans1D3" presStyleIdx="1" presStyleCnt="4"/>
      <dgm:spPr/>
    </dgm:pt>
    <dgm:pt modelId="{B24B3F6A-99DA-475B-B24D-DA21F6806CE5}" type="pres">
      <dgm:prSet presAssocID="{ED56F205-8400-4BCB-9D8D-6D1C1D64880D}" presName="root2" presStyleCnt="0"/>
      <dgm:spPr/>
    </dgm:pt>
    <dgm:pt modelId="{66C4F199-279E-4A9C-B807-81C5E53AF22E}" type="pres">
      <dgm:prSet presAssocID="{ED56F205-8400-4BCB-9D8D-6D1C1D64880D}" presName="LevelTwoTextNode" presStyleLbl="node3" presStyleIdx="1" presStyleCnt="4">
        <dgm:presLayoutVars>
          <dgm:chPref val="3"/>
        </dgm:presLayoutVars>
      </dgm:prSet>
      <dgm:spPr/>
    </dgm:pt>
    <dgm:pt modelId="{2FC46C3C-E245-4729-B788-BA86FA61AB89}" type="pres">
      <dgm:prSet presAssocID="{ED56F205-8400-4BCB-9D8D-6D1C1D64880D}" presName="level3hierChild" presStyleCnt="0"/>
      <dgm:spPr/>
    </dgm:pt>
    <dgm:pt modelId="{B1070872-99FF-4D60-A4CA-4502E023CCA8}" type="pres">
      <dgm:prSet presAssocID="{D9FBD552-4240-47B5-B3AC-363D9E7945F7}" presName="conn2-1" presStyleLbl="parChTrans1D2" presStyleIdx="1" presStyleCnt="2"/>
      <dgm:spPr/>
    </dgm:pt>
    <dgm:pt modelId="{850270D0-C073-44E9-BEB9-76A3BD55B69C}" type="pres">
      <dgm:prSet presAssocID="{D9FBD552-4240-47B5-B3AC-363D9E7945F7}" presName="connTx" presStyleLbl="parChTrans1D2" presStyleIdx="1" presStyleCnt="2"/>
      <dgm:spPr/>
    </dgm:pt>
    <dgm:pt modelId="{83FC263F-4EAA-46D9-BC69-02C18A2DD198}" type="pres">
      <dgm:prSet presAssocID="{2E3803DB-BFE4-409E-9200-FFA5319067D2}" presName="root2" presStyleCnt="0"/>
      <dgm:spPr/>
    </dgm:pt>
    <dgm:pt modelId="{A536F2D9-37E1-4300-A33E-BD3F577FC011}" type="pres">
      <dgm:prSet presAssocID="{2E3803DB-BFE4-409E-9200-FFA5319067D2}" presName="LevelTwoTextNode" presStyleLbl="node2" presStyleIdx="1" presStyleCnt="2">
        <dgm:presLayoutVars>
          <dgm:chPref val="3"/>
        </dgm:presLayoutVars>
      </dgm:prSet>
      <dgm:spPr/>
    </dgm:pt>
    <dgm:pt modelId="{781FF22C-2039-4E4B-8DF4-BC69FA70C0EE}" type="pres">
      <dgm:prSet presAssocID="{2E3803DB-BFE4-409E-9200-FFA5319067D2}" presName="level3hierChild" presStyleCnt="0"/>
      <dgm:spPr/>
    </dgm:pt>
    <dgm:pt modelId="{204C088C-380F-496B-B7A3-57E3651FB7A1}" type="pres">
      <dgm:prSet presAssocID="{89B4AAE6-E010-4D6C-9DB7-E6F410D3555C}" presName="conn2-1" presStyleLbl="parChTrans1D3" presStyleIdx="2" presStyleCnt="4"/>
      <dgm:spPr/>
    </dgm:pt>
    <dgm:pt modelId="{F103D289-0082-48B2-9620-70C44AEBAF51}" type="pres">
      <dgm:prSet presAssocID="{89B4AAE6-E010-4D6C-9DB7-E6F410D3555C}" presName="connTx" presStyleLbl="parChTrans1D3" presStyleIdx="2" presStyleCnt="4"/>
      <dgm:spPr/>
    </dgm:pt>
    <dgm:pt modelId="{F6CE7CF1-EBB5-4D07-A5C9-14A8F5561315}" type="pres">
      <dgm:prSet presAssocID="{080E00DA-860A-4EB9-880E-9A9C41B74E08}" presName="root2" presStyleCnt="0"/>
      <dgm:spPr/>
    </dgm:pt>
    <dgm:pt modelId="{BCB91699-D968-4334-B907-EE9881F2A536}" type="pres">
      <dgm:prSet presAssocID="{080E00DA-860A-4EB9-880E-9A9C41B74E08}" presName="LevelTwoTextNode" presStyleLbl="node3" presStyleIdx="2" presStyleCnt="4">
        <dgm:presLayoutVars>
          <dgm:chPref val="3"/>
        </dgm:presLayoutVars>
      </dgm:prSet>
      <dgm:spPr/>
    </dgm:pt>
    <dgm:pt modelId="{42B6CBD4-5183-4358-B6ED-303D6891B27B}" type="pres">
      <dgm:prSet presAssocID="{080E00DA-860A-4EB9-880E-9A9C41B74E08}" presName="level3hierChild" presStyleCnt="0"/>
      <dgm:spPr/>
    </dgm:pt>
    <dgm:pt modelId="{D48C3DE6-0CAE-4A25-9401-A61B241E6485}" type="pres">
      <dgm:prSet presAssocID="{09B642A5-47A5-4877-90CA-EEA431E2317F}" presName="conn2-1" presStyleLbl="parChTrans1D3" presStyleIdx="3" presStyleCnt="4"/>
      <dgm:spPr/>
    </dgm:pt>
    <dgm:pt modelId="{8A2FD31F-CDC5-48E8-BACA-1BCF6BA4F9DE}" type="pres">
      <dgm:prSet presAssocID="{09B642A5-47A5-4877-90CA-EEA431E2317F}" presName="connTx" presStyleLbl="parChTrans1D3" presStyleIdx="3" presStyleCnt="4"/>
      <dgm:spPr/>
    </dgm:pt>
    <dgm:pt modelId="{B65843BF-2924-44B0-BBA2-BB7574F57D4C}" type="pres">
      <dgm:prSet presAssocID="{ACFEF666-A319-4407-B14F-C790EDD9485B}" presName="root2" presStyleCnt="0"/>
      <dgm:spPr/>
    </dgm:pt>
    <dgm:pt modelId="{1DBE2CDD-143F-483A-B646-D09593860DAC}" type="pres">
      <dgm:prSet presAssocID="{ACFEF666-A319-4407-B14F-C790EDD9485B}" presName="LevelTwoTextNode" presStyleLbl="node3" presStyleIdx="3" presStyleCnt="4">
        <dgm:presLayoutVars>
          <dgm:chPref val="3"/>
        </dgm:presLayoutVars>
      </dgm:prSet>
      <dgm:spPr/>
    </dgm:pt>
    <dgm:pt modelId="{9F909F53-9014-4BA7-9CEA-014E302D9AF8}" type="pres">
      <dgm:prSet presAssocID="{ACFEF666-A319-4407-B14F-C790EDD9485B}" presName="level3hierChild" presStyleCnt="0"/>
      <dgm:spPr/>
    </dgm:pt>
  </dgm:ptLst>
  <dgm:cxnLst>
    <dgm:cxn modelId="{A0AFDF0E-DE66-4A56-85A1-8CBAC406C11D}" type="presOf" srcId="{09B642A5-47A5-4877-90CA-EEA431E2317F}" destId="{D48C3DE6-0CAE-4A25-9401-A61B241E6485}" srcOrd="0" destOrd="0" presId="urn:microsoft.com/office/officeart/2005/8/layout/hierarchy2"/>
    <dgm:cxn modelId="{2A444C0F-87AF-4D83-BB82-667C34B4D1FD}" type="presOf" srcId="{89B4AAE6-E010-4D6C-9DB7-E6F410D3555C}" destId="{204C088C-380F-496B-B7A3-57E3651FB7A1}" srcOrd="0" destOrd="0" presId="urn:microsoft.com/office/officeart/2005/8/layout/hierarchy2"/>
    <dgm:cxn modelId="{59D7361B-900D-4D0F-924C-AAEA7A9C65F3}" type="presOf" srcId="{15F81BA4-B742-43FD-BD37-6EB6D5218A87}" destId="{354AFA6C-2DE0-4509-848C-F53659DF1F20}" srcOrd="0" destOrd="0" presId="urn:microsoft.com/office/officeart/2005/8/layout/hierarchy2"/>
    <dgm:cxn modelId="{82FB6921-342E-4072-B9C9-02AEAE3CCF4D}" srcId="{DAEBB96B-6793-42F8-BE90-68F8795EE17D}" destId="{3D709B4D-7927-4DBF-8D5B-56E2B614CF6F}" srcOrd="0" destOrd="0" parTransId="{AFAE3EAF-F3EC-4D28-9279-F0A0ABD7E693}" sibTransId="{361EC34B-FBC3-46DE-B1D8-7A53FBC2F5DE}"/>
    <dgm:cxn modelId="{5A1B9A2D-8E92-4596-A664-90AD159A426A}" type="presOf" srcId="{89B4AAE6-E010-4D6C-9DB7-E6F410D3555C}" destId="{F103D289-0082-48B2-9620-70C44AEBAF51}" srcOrd="1" destOrd="0" presId="urn:microsoft.com/office/officeart/2005/8/layout/hierarchy2"/>
    <dgm:cxn modelId="{FBF5A232-9E1D-4E34-9970-58CF55884810}" type="presOf" srcId="{7732D058-A51A-4399-95E9-30D1FEA370CB}" destId="{C5E00C57-FC68-4C72-BD7C-F98AFF6A5EDD}" srcOrd="1" destOrd="0" presId="urn:microsoft.com/office/officeart/2005/8/layout/hierarchy2"/>
    <dgm:cxn modelId="{0D3D4E60-D569-43BB-93CA-8BAC48444505}" type="presOf" srcId="{D9FBD552-4240-47B5-B3AC-363D9E7945F7}" destId="{850270D0-C073-44E9-BEB9-76A3BD55B69C}" srcOrd="1" destOrd="0" presId="urn:microsoft.com/office/officeart/2005/8/layout/hierarchy2"/>
    <dgm:cxn modelId="{D1A7AD61-1D4C-476B-9DC9-6804C5003485}" type="presOf" srcId="{ACFEF666-A319-4407-B14F-C790EDD9485B}" destId="{1DBE2CDD-143F-483A-B646-D09593860DAC}" srcOrd="0" destOrd="0" presId="urn:microsoft.com/office/officeart/2005/8/layout/hierarchy2"/>
    <dgm:cxn modelId="{933EA942-512F-4B3C-A310-33EF68B18E7B}" type="presOf" srcId="{D9FBD552-4240-47B5-B3AC-363D9E7945F7}" destId="{B1070872-99FF-4D60-A4CA-4502E023CCA8}" srcOrd="0" destOrd="0" presId="urn:microsoft.com/office/officeart/2005/8/layout/hierarchy2"/>
    <dgm:cxn modelId="{C2D87166-21CD-4EF1-A012-D772A7FCC386}" type="presOf" srcId="{3D709B4D-7927-4DBF-8D5B-56E2B614CF6F}" destId="{E5383ACB-E8B2-431C-93C3-ED0499AF29A1}" srcOrd="0" destOrd="0" presId="urn:microsoft.com/office/officeart/2005/8/layout/hierarchy2"/>
    <dgm:cxn modelId="{63571668-FD3A-4A2A-B917-F46D397321A1}" srcId="{2E3803DB-BFE4-409E-9200-FFA5319067D2}" destId="{ACFEF666-A319-4407-B14F-C790EDD9485B}" srcOrd="1" destOrd="0" parTransId="{09B642A5-47A5-4877-90CA-EEA431E2317F}" sibTransId="{1C80315D-8A6A-4D00-A6B2-06958D6800DD}"/>
    <dgm:cxn modelId="{015ECA5A-844E-4721-816F-7E4D7A1B508D}" type="presOf" srcId="{4A329C3A-C87A-4F11-8914-CC144DFDDDB5}" destId="{31BE4D74-B644-48E1-9BF3-F9F00D83A967}" srcOrd="0" destOrd="0" presId="urn:microsoft.com/office/officeart/2005/8/layout/hierarchy2"/>
    <dgm:cxn modelId="{0863E98F-7FE6-452E-A57D-0E66D095159B}" type="presOf" srcId="{ED56F205-8400-4BCB-9D8D-6D1C1D64880D}" destId="{66C4F199-279E-4A9C-B807-81C5E53AF22E}" srcOrd="0" destOrd="0" presId="urn:microsoft.com/office/officeart/2005/8/layout/hierarchy2"/>
    <dgm:cxn modelId="{3CE487A8-797A-4EA5-9062-BC828BBF5C40}" type="presOf" srcId="{2C0A7BDA-EE40-4546-9B99-45CADCF6222D}" destId="{72F2248D-1CD5-4B90-B18F-7C99C051AA1F}" srcOrd="0" destOrd="0" presId="urn:microsoft.com/office/officeart/2005/8/layout/hierarchy2"/>
    <dgm:cxn modelId="{5CBF5BB6-4817-44EF-85A6-86690D7E8EBF}" type="presOf" srcId="{09B642A5-47A5-4877-90CA-EEA431E2317F}" destId="{8A2FD31F-CDC5-48E8-BACA-1BCF6BA4F9DE}" srcOrd="1" destOrd="0" presId="urn:microsoft.com/office/officeart/2005/8/layout/hierarchy2"/>
    <dgm:cxn modelId="{112F7BBD-09DE-4127-AAB3-239BDF161C06}" srcId="{2E3803DB-BFE4-409E-9200-FFA5319067D2}" destId="{080E00DA-860A-4EB9-880E-9A9C41B74E08}" srcOrd="0" destOrd="0" parTransId="{89B4AAE6-E010-4D6C-9DB7-E6F410D3555C}" sibTransId="{359056A4-F4C4-4538-9649-6C23101AE7C6}"/>
    <dgm:cxn modelId="{B30D3BCC-1799-4DEA-9524-8A3ACA5E3540}" type="presOf" srcId="{4A329C3A-C87A-4F11-8914-CC144DFDDDB5}" destId="{6340025E-B21E-4AC2-90E4-2A8C978327FE}" srcOrd="1" destOrd="0" presId="urn:microsoft.com/office/officeart/2005/8/layout/hierarchy2"/>
    <dgm:cxn modelId="{B608E3CE-6EDB-4691-A9BE-5ACA2CC1BA50}" srcId="{3D709B4D-7927-4DBF-8D5B-56E2B614CF6F}" destId="{2E3803DB-BFE4-409E-9200-FFA5319067D2}" srcOrd="1" destOrd="0" parTransId="{D9FBD552-4240-47B5-B3AC-363D9E7945F7}" sibTransId="{9132D3D5-9A64-4DE4-99D8-6DE83EA0C760}"/>
    <dgm:cxn modelId="{A5D20ADB-297D-4FA4-91E3-5E08EE381E98}" type="presOf" srcId="{2E3803DB-BFE4-409E-9200-FFA5319067D2}" destId="{A536F2D9-37E1-4300-A33E-BD3F577FC011}" srcOrd="0" destOrd="0" presId="urn:microsoft.com/office/officeart/2005/8/layout/hierarchy2"/>
    <dgm:cxn modelId="{AED672DF-1072-4526-BD47-95D3BD2884C0}" type="presOf" srcId="{080E00DA-860A-4EB9-880E-9A9C41B74E08}" destId="{BCB91699-D968-4334-B907-EE9881F2A536}" srcOrd="0" destOrd="0" presId="urn:microsoft.com/office/officeart/2005/8/layout/hierarchy2"/>
    <dgm:cxn modelId="{70E838E0-11F0-4CD5-BBCC-2A7E5C4A48EF}" type="presOf" srcId="{DAEBB96B-6793-42F8-BE90-68F8795EE17D}" destId="{986571F4-AD70-4456-96B0-AFFF2970331C}" srcOrd="0" destOrd="0" presId="urn:microsoft.com/office/officeart/2005/8/layout/hierarchy2"/>
    <dgm:cxn modelId="{6C5CBBEA-EFD8-4A52-93D0-420B98B589B5}" type="presOf" srcId="{AF648344-9F2F-4B0A-B05F-D25578776A71}" destId="{B32DC39B-5B5F-4B38-84F2-FFA119067CE9}" srcOrd="0" destOrd="0" presId="urn:microsoft.com/office/officeart/2005/8/layout/hierarchy2"/>
    <dgm:cxn modelId="{CF4C4DF1-02BC-4422-9DEE-B83979D8DF54}" srcId="{AF648344-9F2F-4B0A-B05F-D25578776A71}" destId="{ED56F205-8400-4BCB-9D8D-6D1C1D64880D}" srcOrd="1" destOrd="0" parTransId="{2C0A7BDA-EE40-4546-9B99-45CADCF6222D}" sibTransId="{78D396A3-92E2-4BE4-87C8-F8C5D20B871D}"/>
    <dgm:cxn modelId="{17DB41F4-7E86-45C0-9897-447ACBE625FA}" srcId="{3D709B4D-7927-4DBF-8D5B-56E2B614CF6F}" destId="{AF648344-9F2F-4B0A-B05F-D25578776A71}" srcOrd="0" destOrd="0" parTransId="{4A329C3A-C87A-4F11-8914-CC144DFDDDB5}" sibTransId="{14233B03-44A0-45BB-A1D5-923CB386802C}"/>
    <dgm:cxn modelId="{C052B6F4-74B1-4F9A-8B26-7C37D15C86C0}" srcId="{AF648344-9F2F-4B0A-B05F-D25578776A71}" destId="{15F81BA4-B742-43FD-BD37-6EB6D5218A87}" srcOrd="0" destOrd="0" parTransId="{7732D058-A51A-4399-95E9-30D1FEA370CB}" sibTransId="{810D094C-FE3C-44C0-82BA-11A032E746B7}"/>
    <dgm:cxn modelId="{D9E8C3F7-856F-4F16-A357-4069572C4157}" type="presOf" srcId="{7732D058-A51A-4399-95E9-30D1FEA370CB}" destId="{FB73D356-D806-4E28-A8CD-7E8616BB760F}" srcOrd="0" destOrd="0" presId="urn:microsoft.com/office/officeart/2005/8/layout/hierarchy2"/>
    <dgm:cxn modelId="{F873EBFE-FFD6-4AD5-9C91-5E8DF756F99E}" type="presOf" srcId="{2C0A7BDA-EE40-4546-9B99-45CADCF6222D}" destId="{0E123129-9F61-4581-9BB1-A5B117843B9E}" srcOrd="1" destOrd="0" presId="urn:microsoft.com/office/officeart/2005/8/layout/hierarchy2"/>
    <dgm:cxn modelId="{D497C531-D76F-4321-BA96-8DA407AB3F12}" type="presParOf" srcId="{986571F4-AD70-4456-96B0-AFFF2970331C}" destId="{4FFDA220-1C79-43CB-9368-A43778755679}" srcOrd="0" destOrd="0" presId="urn:microsoft.com/office/officeart/2005/8/layout/hierarchy2"/>
    <dgm:cxn modelId="{F04025AE-37D4-4FB4-9893-DD827A88A76B}" type="presParOf" srcId="{4FFDA220-1C79-43CB-9368-A43778755679}" destId="{E5383ACB-E8B2-431C-93C3-ED0499AF29A1}" srcOrd="0" destOrd="0" presId="urn:microsoft.com/office/officeart/2005/8/layout/hierarchy2"/>
    <dgm:cxn modelId="{1FAF25BD-E755-4405-A4D0-A58C16A0CAB0}" type="presParOf" srcId="{4FFDA220-1C79-43CB-9368-A43778755679}" destId="{A6E6A01B-6AD7-4BE4-A6F9-8B3E3403B233}" srcOrd="1" destOrd="0" presId="urn:microsoft.com/office/officeart/2005/8/layout/hierarchy2"/>
    <dgm:cxn modelId="{D68D1A59-29CC-4286-94A4-E6258655DF93}" type="presParOf" srcId="{A6E6A01B-6AD7-4BE4-A6F9-8B3E3403B233}" destId="{31BE4D74-B644-48E1-9BF3-F9F00D83A967}" srcOrd="0" destOrd="0" presId="urn:microsoft.com/office/officeart/2005/8/layout/hierarchy2"/>
    <dgm:cxn modelId="{3DE1809D-F20A-4F80-86C5-A09E01A345A8}" type="presParOf" srcId="{31BE4D74-B644-48E1-9BF3-F9F00D83A967}" destId="{6340025E-B21E-4AC2-90E4-2A8C978327FE}" srcOrd="0" destOrd="0" presId="urn:microsoft.com/office/officeart/2005/8/layout/hierarchy2"/>
    <dgm:cxn modelId="{9E069FEA-1A61-4002-A9A0-4202D8EF451B}" type="presParOf" srcId="{A6E6A01B-6AD7-4BE4-A6F9-8B3E3403B233}" destId="{CE034BDC-BADB-4358-A823-F3FC7AEF48C9}" srcOrd="1" destOrd="0" presId="urn:microsoft.com/office/officeart/2005/8/layout/hierarchy2"/>
    <dgm:cxn modelId="{657F0EF2-A457-4229-B297-77898C322755}" type="presParOf" srcId="{CE034BDC-BADB-4358-A823-F3FC7AEF48C9}" destId="{B32DC39B-5B5F-4B38-84F2-FFA119067CE9}" srcOrd="0" destOrd="0" presId="urn:microsoft.com/office/officeart/2005/8/layout/hierarchy2"/>
    <dgm:cxn modelId="{494BD76F-366E-4081-851D-BF99602DE886}" type="presParOf" srcId="{CE034BDC-BADB-4358-A823-F3FC7AEF48C9}" destId="{A93B79C4-4520-4983-AF76-703A97FF38D0}" srcOrd="1" destOrd="0" presId="urn:microsoft.com/office/officeart/2005/8/layout/hierarchy2"/>
    <dgm:cxn modelId="{C3A0F85D-3109-4389-8E07-CB9615B8F152}" type="presParOf" srcId="{A93B79C4-4520-4983-AF76-703A97FF38D0}" destId="{FB73D356-D806-4E28-A8CD-7E8616BB760F}" srcOrd="0" destOrd="0" presId="urn:microsoft.com/office/officeart/2005/8/layout/hierarchy2"/>
    <dgm:cxn modelId="{9881BEC2-DEA2-4F29-AEB7-7AE0787563E3}" type="presParOf" srcId="{FB73D356-D806-4E28-A8CD-7E8616BB760F}" destId="{C5E00C57-FC68-4C72-BD7C-F98AFF6A5EDD}" srcOrd="0" destOrd="0" presId="urn:microsoft.com/office/officeart/2005/8/layout/hierarchy2"/>
    <dgm:cxn modelId="{7890C2D9-50CC-4869-93B3-30E1A1BA3DF3}" type="presParOf" srcId="{A93B79C4-4520-4983-AF76-703A97FF38D0}" destId="{A9228AC9-4F87-4965-82A4-50F093F65EC4}" srcOrd="1" destOrd="0" presId="urn:microsoft.com/office/officeart/2005/8/layout/hierarchy2"/>
    <dgm:cxn modelId="{846E0373-8CD4-493D-9C3B-CB9FCCAFC182}" type="presParOf" srcId="{A9228AC9-4F87-4965-82A4-50F093F65EC4}" destId="{354AFA6C-2DE0-4509-848C-F53659DF1F20}" srcOrd="0" destOrd="0" presId="urn:microsoft.com/office/officeart/2005/8/layout/hierarchy2"/>
    <dgm:cxn modelId="{707D0880-CC2B-4C72-9ECF-4213449D8251}" type="presParOf" srcId="{A9228AC9-4F87-4965-82A4-50F093F65EC4}" destId="{8E920864-7FA4-40E9-917D-F81A2C27178B}" srcOrd="1" destOrd="0" presId="urn:microsoft.com/office/officeart/2005/8/layout/hierarchy2"/>
    <dgm:cxn modelId="{BB684F1F-65A6-4807-8479-F4B1ADDF0110}" type="presParOf" srcId="{A93B79C4-4520-4983-AF76-703A97FF38D0}" destId="{72F2248D-1CD5-4B90-B18F-7C99C051AA1F}" srcOrd="2" destOrd="0" presId="urn:microsoft.com/office/officeart/2005/8/layout/hierarchy2"/>
    <dgm:cxn modelId="{0E3B7F8B-8FFC-4D8B-8D5C-539E65F5712E}" type="presParOf" srcId="{72F2248D-1CD5-4B90-B18F-7C99C051AA1F}" destId="{0E123129-9F61-4581-9BB1-A5B117843B9E}" srcOrd="0" destOrd="0" presId="urn:microsoft.com/office/officeart/2005/8/layout/hierarchy2"/>
    <dgm:cxn modelId="{8B0F9D35-614B-416E-B959-F3F6A7208DE0}" type="presParOf" srcId="{A93B79C4-4520-4983-AF76-703A97FF38D0}" destId="{B24B3F6A-99DA-475B-B24D-DA21F6806CE5}" srcOrd="3" destOrd="0" presId="urn:microsoft.com/office/officeart/2005/8/layout/hierarchy2"/>
    <dgm:cxn modelId="{0379CE2C-3E07-4177-9D81-8C2D8E1FD264}" type="presParOf" srcId="{B24B3F6A-99DA-475B-B24D-DA21F6806CE5}" destId="{66C4F199-279E-4A9C-B807-81C5E53AF22E}" srcOrd="0" destOrd="0" presId="urn:microsoft.com/office/officeart/2005/8/layout/hierarchy2"/>
    <dgm:cxn modelId="{AD056AB8-45E5-4A61-9184-74627171DA20}" type="presParOf" srcId="{B24B3F6A-99DA-475B-B24D-DA21F6806CE5}" destId="{2FC46C3C-E245-4729-B788-BA86FA61AB89}" srcOrd="1" destOrd="0" presId="urn:microsoft.com/office/officeart/2005/8/layout/hierarchy2"/>
    <dgm:cxn modelId="{6327BCA0-D216-4BAD-849B-A89B482A371F}" type="presParOf" srcId="{A6E6A01B-6AD7-4BE4-A6F9-8B3E3403B233}" destId="{B1070872-99FF-4D60-A4CA-4502E023CCA8}" srcOrd="2" destOrd="0" presId="urn:microsoft.com/office/officeart/2005/8/layout/hierarchy2"/>
    <dgm:cxn modelId="{71EED823-A4FF-433C-9F2C-D9CD9652CD88}" type="presParOf" srcId="{B1070872-99FF-4D60-A4CA-4502E023CCA8}" destId="{850270D0-C073-44E9-BEB9-76A3BD55B69C}" srcOrd="0" destOrd="0" presId="urn:microsoft.com/office/officeart/2005/8/layout/hierarchy2"/>
    <dgm:cxn modelId="{B41DB83E-3DB6-458C-A02C-F78436164BD3}" type="presParOf" srcId="{A6E6A01B-6AD7-4BE4-A6F9-8B3E3403B233}" destId="{83FC263F-4EAA-46D9-BC69-02C18A2DD198}" srcOrd="3" destOrd="0" presId="urn:microsoft.com/office/officeart/2005/8/layout/hierarchy2"/>
    <dgm:cxn modelId="{07226959-607A-48AE-A305-CA3E1871EEA9}" type="presParOf" srcId="{83FC263F-4EAA-46D9-BC69-02C18A2DD198}" destId="{A536F2D9-37E1-4300-A33E-BD3F577FC011}" srcOrd="0" destOrd="0" presId="urn:microsoft.com/office/officeart/2005/8/layout/hierarchy2"/>
    <dgm:cxn modelId="{35FCB000-A18D-4354-BAC9-6374EBFF4ABB}" type="presParOf" srcId="{83FC263F-4EAA-46D9-BC69-02C18A2DD198}" destId="{781FF22C-2039-4E4B-8DF4-BC69FA70C0EE}" srcOrd="1" destOrd="0" presId="urn:microsoft.com/office/officeart/2005/8/layout/hierarchy2"/>
    <dgm:cxn modelId="{E02B1BDB-7183-4CD7-AD1B-A26D74D92407}" type="presParOf" srcId="{781FF22C-2039-4E4B-8DF4-BC69FA70C0EE}" destId="{204C088C-380F-496B-B7A3-57E3651FB7A1}" srcOrd="0" destOrd="0" presId="urn:microsoft.com/office/officeart/2005/8/layout/hierarchy2"/>
    <dgm:cxn modelId="{82EE9876-4FB1-430C-9117-13A1C5E0EA14}" type="presParOf" srcId="{204C088C-380F-496B-B7A3-57E3651FB7A1}" destId="{F103D289-0082-48B2-9620-70C44AEBAF51}" srcOrd="0" destOrd="0" presId="urn:microsoft.com/office/officeart/2005/8/layout/hierarchy2"/>
    <dgm:cxn modelId="{F7DC0301-06AB-49C3-9D46-EDA66C07DA32}" type="presParOf" srcId="{781FF22C-2039-4E4B-8DF4-BC69FA70C0EE}" destId="{F6CE7CF1-EBB5-4D07-A5C9-14A8F5561315}" srcOrd="1" destOrd="0" presId="urn:microsoft.com/office/officeart/2005/8/layout/hierarchy2"/>
    <dgm:cxn modelId="{95271FFE-FC34-444A-A772-1B0EA023B690}" type="presParOf" srcId="{F6CE7CF1-EBB5-4D07-A5C9-14A8F5561315}" destId="{BCB91699-D968-4334-B907-EE9881F2A536}" srcOrd="0" destOrd="0" presId="urn:microsoft.com/office/officeart/2005/8/layout/hierarchy2"/>
    <dgm:cxn modelId="{A9555A3B-6AFC-42BD-A041-D767B411B105}" type="presParOf" srcId="{F6CE7CF1-EBB5-4D07-A5C9-14A8F5561315}" destId="{42B6CBD4-5183-4358-B6ED-303D6891B27B}" srcOrd="1" destOrd="0" presId="urn:microsoft.com/office/officeart/2005/8/layout/hierarchy2"/>
    <dgm:cxn modelId="{20213F95-CE97-471B-B52C-0125BCCC7465}" type="presParOf" srcId="{781FF22C-2039-4E4B-8DF4-BC69FA70C0EE}" destId="{D48C3DE6-0CAE-4A25-9401-A61B241E6485}" srcOrd="2" destOrd="0" presId="urn:microsoft.com/office/officeart/2005/8/layout/hierarchy2"/>
    <dgm:cxn modelId="{59E98A68-1472-4618-9575-867FF343DBDC}" type="presParOf" srcId="{D48C3DE6-0CAE-4A25-9401-A61B241E6485}" destId="{8A2FD31F-CDC5-48E8-BACA-1BCF6BA4F9DE}" srcOrd="0" destOrd="0" presId="urn:microsoft.com/office/officeart/2005/8/layout/hierarchy2"/>
    <dgm:cxn modelId="{4275E883-6F19-4188-AAEF-F6D4130EAD26}" type="presParOf" srcId="{781FF22C-2039-4E4B-8DF4-BC69FA70C0EE}" destId="{B65843BF-2924-44B0-BBA2-BB7574F57D4C}" srcOrd="3" destOrd="0" presId="urn:microsoft.com/office/officeart/2005/8/layout/hierarchy2"/>
    <dgm:cxn modelId="{A3CBC315-3075-43C2-B233-BFD640B3308C}" type="presParOf" srcId="{B65843BF-2924-44B0-BBA2-BB7574F57D4C}" destId="{1DBE2CDD-143F-483A-B646-D09593860DAC}" srcOrd="0" destOrd="0" presId="urn:microsoft.com/office/officeart/2005/8/layout/hierarchy2"/>
    <dgm:cxn modelId="{54AD8CA8-015E-4626-8BC4-33BCA8FDA978}" type="presParOf" srcId="{B65843BF-2924-44B0-BBA2-BB7574F57D4C}" destId="{9F909F53-9014-4BA7-9CEA-014E302D9A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83ACB-E8B2-431C-93C3-ED0499AF29A1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Original Problem</a:t>
          </a:r>
          <a:endParaRPr lang="zh-CN" altLang="en-US" sz="2000" b="1" kern="1200" dirty="0"/>
        </a:p>
      </dsp:txBody>
      <dsp:txXfrm>
        <a:off x="33423" y="2206182"/>
        <a:ext cx="2075219" cy="1006302"/>
      </dsp:txXfrm>
    </dsp:sp>
    <dsp:sp modelId="{31BE4D74-B644-48E1-9BF3-F9F00D83A967}">
      <dsp:nvSpPr>
        <dsp:cNvPr id="0" name=""/>
        <dsp:cNvSpPr/>
      </dsp:nvSpPr>
      <dsp:spPr>
        <a:xfrm rot="18289469">
          <a:off x="1818797" y="2076952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b="1" kern="1200"/>
        </a:p>
      </dsp:txBody>
      <dsp:txXfrm>
        <a:off x="2530080" y="2057270"/>
        <a:ext cx="74871" cy="74871"/>
      </dsp:txXfrm>
    </dsp:sp>
    <dsp:sp modelId="{B32DC39B-5B5F-4B38-84F2-FFA119067CE9}">
      <dsp:nvSpPr>
        <dsp:cNvPr id="0" name=""/>
        <dsp:cNvSpPr/>
      </dsp:nvSpPr>
      <dsp:spPr>
        <a:xfrm>
          <a:off x="2995083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Sub-problem</a:t>
          </a:r>
          <a:endParaRPr lang="zh-CN" altLang="en-US" sz="2000" b="1" kern="1200" dirty="0"/>
        </a:p>
      </dsp:txBody>
      <dsp:txXfrm>
        <a:off x="3026390" y="976927"/>
        <a:ext cx="2075219" cy="1006302"/>
      </dsp:txXfrm>
    </dsp:sp>
    <dsp:sp modelId="{FB73D356-D806-4E28-A8CD-7E8616BB760F}">
      <dsp:nvSpPr>
        <dsp:cNvPr id="0" name=""/>
        <dsp:cNvSpPr/>
      </dsp:nvSpPr>
      <dsp:spPr>
        <a:xfrm rot="19457599">
          <a:off x="5033933" y="1155011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b="1" kern="1200"/>
        </a:p>
      </dsp:txBody>
      <dsp:txXfrm>
        <a:off x="5534155" y="1146438"/>
        <a:ext cx="52654" cy="52654"/>
      </dsp:txXfrm>
    </dsp:sp>
    <dsp:sp modelId="{354AFA6C-2DE0-4509-848C-F53659DF1F20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Sub-problem</a:t>
          </a:r>
          <a:endParaRPr lang="zh-CN" altLang="en-US" sz="2000" b="1" kern="1200" dirty="0"/>
        </a:p>
      </dsp:txBody>
      <dsp:txXfrm>
        <a:off x="6019357" y="362300"/>
        <a:ext cx="2075219" cy="1006302"/>
      </dsp:txXfrm>
    </dsp:sp>
    <dsp:sp modelId="{72F2248D-1CD5-4B90-B18F-7C99C051AA1F}">
      <dsp:nvSpPr>
        <dsp:cNvPr id="0" name=""/>
        <dsp:cNvSpPr/>
      </dsp:nvSpPr>
      <dsp:spPr>
        <a:xfrm rot="2142401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b="1" kern="1200"/>
        </a:p>
      </dsp:txBody>
      <dsp:txXfrm>
        <a:off x="5534155" y="1761065"/>
        <a:ext cx="52654" cy="52654"/>
      </dsp:txXfrm>
    </dsp:sp>
    <dsp:sp modelId="{66C4F199-279E-4A9C-B807-81C5E53AF22E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Sub-problem</a:t>
          </a:r>
          <a:endParaRPr lang="zh-CN" altLang="en-US" sz="2000" b="1" kern="1200" dirty="0"/>
        </a:p>
      </dsp:txBody>
      <dsp:txXfrm>
        <a:off x="6019357" y="1591555"/>
        <a:ext cx="2075219" cy="1006302"/>
      </dsp:txXfrm>
    </dsp:sp>
    <dsp:sp modelId="{B1070872-99FF-4D60-A4CA-4502E023CCA8}">
      <dsp:nvSpPr>
        <dsp:cNvPr id="0" name=""/>
        <dsp:cNvSpPr/>
      </dsp:nvSpPr>
      <dsp:spPr>
        <a:xfrm rot="3310531">
          <a:off x="1818797" y="3306206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b="1" kern="1200"/>
        </a:p>
      </dsp:txBody>
      <dsp:txXfrm>
        <a:off x="2530080" y="3286524"/>
        <a:ext cx="74871" cy="74871"/>
      </dsp:txXfrm>
    </dsp:sp>
    <dsp:sp modelId="{A536F2D9-37E1-4300-A33E-BD3F577FC011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Sub-problem</a:t>
          </a:r>
          <a:endParaRPr lang="zh-CN" altLang="en-US" sz="2000" b="1" kern="1200" dirty="0"/>
        </a:p>
      </dsp:txBody>
      <dsp:txXfrm>
        <a:off x="3026390" y="3435436"/>
        <a:ext cx="2075219" cy="1006302"/>
      </dsp:txXfrm>
    </dsp:sp>
    <dsp:sp modelId="{204C088C-380F-496B-B7A3-57E3651FB7A1}">
      <dsp:nvSpPr>
        <dsp:cNvPr id="0" name=""/>
        <dsp:cNvSpPr/>
      </dsp:nvSpPr>
      <dsp:spPr>
        <a:xfrm rot="19457599">
          <a:off x="5033933" y="3613520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b="1" kern="1200"/>
        </a:p>
      </dsp:txBody>
      <dsp:txXfrm>
        <a:off x="5534155" y="3604946"/>
        <a:ext cx="52654" cy="52654"/>
      </dsp:txXfrm>
    </dsp:sp>
    <dsp:sp modelId="{BCB91699-D968-4334-B907-EE9881F2A536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Sub-problem</a:t>
          </a:r>
          <a:endParaRPr lang="zh-CN" altLang="en-US" sz="2000" b="1" kern="1200" dirty="0"/>
        </a:p>
      </dsp:txBody>
      <dsp:txXfrm>
        <a:off x="6019357" y="2820809"/>
        <a:ext cx="2075219" cy="1006302"/>
      </dsp:txXfrm>
    </dsp:sp>
    <dsp:sp modelId="{D48C3DE6-0CAE-4A25-9401-A61B241E6485}">
      <dsp:nvSpPr>
        <dsp:cNvPr id="0" name=""/>
        <dsp:cNvSpPr/>
      </dsp:nvSpPr>
      <dsp:spPr>
        <a:xfrm rot="2142401">
          <a:off x="5033933" y="4228147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" b="1" kern="1200"/>
        </a:p>
      </dsp:txBody>
      <dsp:txXfrm>
        <a:off x="5534155" y="4219573"/>
        <a:ext cx="52654" cy="52654"/>
      </dsp:txXfrm>
    </dsp:sp>
    <dsp:sp modelId="{1DBE2CDD-143F-483A-B646-D09593860DAC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/>
            <a:t>Sub-problem</a:t>
          </a:r>
          <a:endParaRPr lang="zh-CN" altLang="en-US" sz="2000" b="1" kern="1200" dirty="0"/>
        </a:p>
      </dsp:txBody>
      <dsp:txXfrm>
        <a:off x="6019357" y="4050063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89046-BCD0-498A-AAC9-AA692ACDF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7D126-1F85-4720-8832-265E6F53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49668-56A1-4083-A24A-D1CC57FD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B631-23BB-4534-830A-2E82F29717F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6471D-C673-4694-9DA6-CF6CFE69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947DE-0D9C-413D-924B-62CFB13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2550-9415-442F-9905-0409B2728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1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F0E65-D145-4062-8725-9322F69E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9FD764-6318-45AB-B026-F9D4D0CD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3634C-FC4E-45DF-9455-1E0C9488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B631-23BB-4534-830A-2E82F29717F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23147-FE53-4289-B6BD-0BFE2418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37214-A501-4C87-9DA7-BD83CD2B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2550-9415-442F-9905-0409B2728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7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BAF0F4-9576-4D58-991D-87824B085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1F5B92-5677-4230-B71C-B76D2165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0EF05-5427-46B0-B2B0-41550684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B631-23BB-4534-830A-2E82F29717F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A3A4A-004D-4A68-A212-5BFB501A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A07F9-3B57-4B0F-A3D4-BC4150FE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2550-9415-442F-9905-0409B2728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6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1524B-6393-4627-BC6A-B3500896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0AFEC-93BD-4B06-978E-B5113AB3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78DD7-49C0-4CD9-922A-511A8571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B631-23BB-4534-830A-2E82F29717F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CD023-BEA2-428A-9187-FF7A9BA3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B89C5-F74A-41A2-BAC6-11AA41AB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2550-9415-442F-9905-0409B2728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ACE15-9D51-40BB-9796-A2BED850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591ED-D357-464B-84D9-41EB277A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D6C98-703F-42CF-A13B-82BC5D93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B631-23BB-4534-830A-2E82F29717F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CB69D-6D82-498F-92C5-F348A17A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600BB-0324-46D5-A2F2-9FAB2238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2550-9415-442F-9905-0409B2728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4E16-3D5B-4579-AF33-34FAE870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C9667-1590-4877-A0F4-EDC25B9C5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600EFF-094B-4498-99F4-E3D13559E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576E5A-F882-4D2D-B488-F61F6D41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B631-23BB-4534-830A-2E82F29717F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93A63-8364-4E2C-AAA5-7266A916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4FB2E-0088-404F-8244-A762BA33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2550-9415-442F-9905-0409B2728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CDBC8-5407-4810-AC11-6A02D12B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6DBA8-DCE1-44FA-83D9-4D54721E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B5956-8D3C-4ED7-B9E9-7D86B5FD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EFF717-EEA4-4AD9-9B1E-EB440F880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B2E9AC-FEB9-468F-A55B-373A137AE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33E1AD-E841-44CF-B46C-6D8835E1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B631-23BB-4534-830A-2E82F29717F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9A5984-E1DB-407D-8B8E-64D384C9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C25814-A478-4CBF-9A50-B01A4604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2550-9415-442F-9905-0409B2728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2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D8BE7-97F9-41A0-B72C-4C767BB8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21C859-9C1E-4DD4-9285-ADF81D9C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B631-23BB-4534-830A-2E82F29717F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258032-3C97-4E00-9152-A823518A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413805-70C0-44AF-AC57-0C586445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2550-9415-442F-9905-0409B2728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2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2F211A-16C9-4AA3-BD20-67AA51D5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B631-23BB-4534-830A-2E82F29717F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C0ABEA-0D92-4E5D-B01D-508C9C75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92F73-3EF0-4B63-9463-ECDAFBF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2550-9415-442F-9905-0409B2728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3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3B6B2-94FB-4CAD-9A9E-F4EF2D2D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DDFE9-7843-447E-9C29-89E53991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F89EA2-1A78-4D9F-96EE-BE3D1ECF3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9724C-9CD7-4B8D-9CD9-F9E1C81D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B631-23BB-4534-830A-2E82F29717F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0C004-8541-4B85-B824-FFC26DAE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4387F-5E83-4D26-A6E9-7127B3CA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2550-9415-442F-9905-0409B2728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D77-AD13-450F-8346-2BE056E2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CC1640-34F2-4234-BBE7-BF9909AAA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A54219-2034-4ACD-AFB6-C4179C7A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24F45-0C59-4FB9-8DC3-B28BC700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B631-23BB-4534-830A-2E82F29717F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BFBEE-E374-4EF4-8778-20F76153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C6631-9911-4028-BDA1-2B5627C6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2550-9415-442F-9905-0409B2728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9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B0BD78-164F-48E3-864B-F4C2BC31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E6B8F8-B0E8-4EB7-ADA3-90AC99EA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CD22B-459B-4B48-B4DB-B4C7FD3C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B631-23BB-4534-830A-2E82F29717F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7A49F-0830-4689-914D-1A7BA7DC3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DBA5D-D4A2-4E44-B06C-BAB5A4D53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2550-9415-442F-9905-0409B2728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8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C036ABC-428F-490D-B45C-BB9C7A604C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2885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55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Yixin Li</dc:creator>
  <cp:lastModifiedBy>Yixin Li</cp:lastModifiedBy>
  <cp:revision>2</cp:revision>
  <dcterms:created xsi:type="dcterms:W3CDTF">2020-08-18T16:11:05Z</dcterms:created>
  <dcterms:modified xsi:type="dcterms:W3CDTF">2020-08-18T18:55:30Z</dcterms:modified>
</cp:coreProperties>
</file>