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</p:sldIdLst>
  <p:sldSz cx="9601200" cy="16200438"/>
  <p:notesSz cx="6858000" cy="9144000"/>
  <p:embeddedFontLst>
    <p:embeddedFont>
      <p:font typeface="D2Coding" panose="020B0609020101020101" pitchFamily="49" charset="-127"/>
      <p:regular r:id="rId3"/>
      <p:bold r:id="rId4"/>
    </p:embeddedFon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450" y="-5418"/>
      </p:cViewPr>
      <p:guideLst>
        <p:guide orient="horz" pos="5103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651323"/>
            <a:ext cx="8161020" cy="5640152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8508981"/>
            <a:ext cx="7200900" cy="391135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3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862524"/>
            <a:ext cx="2070259" cy="1372912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862524"/>
            <a:ext cx="6090761" cy="1372912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5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9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038864"/>
            <a:ext cx="8281035" cy="673893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0841548"/>
            <a:ext cx="8281035" cy="3543845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312617"/>
            <a:ext cx="4080510" cy="102790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312617"/>
            <a:ext cx="4080510" cy="102790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3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62527"/>
            <a:ext cx="8281035" cy="31313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971359"/>
            <a:ext cx="4061757" cy="1946301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5917660"/>
            <a:ext cx="4061757" cy="87039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971359"/>
            <a:ext cx="4081761" cy="1946301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5917660"/>
            <a:ext cx="4081761" cy="87039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3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3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080029"/>
            <a:ext cx="3096637" cy="3780102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332567"/>
            <a:ext cx="4860608" cy="11512811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4860131"/>
            <a:ext cx="3096637" cy="900399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0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080029"/>
            <a:ext cx="3096637" cy="3780102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332567"/>
            <a:ext cx="4860608" cy="11512811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4860131"/>
            <a:ext cx="3096637" cy="900399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862527"/>
            <a:ext cx="8281035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312617"/>
            <a:ext cx="8281035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5015410"/>
            <a:ext cx="216027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BDA4-9CD5-4AD8-839C-59B67334FD6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5015410"/>
            <a:ext cx="324040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5015410"/>
            <a:ext cx="216027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307C-3E37-4974-8428-DC9F48582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5286129" y="146175"/>
            <a:ext cx="1383138" cy="366548"/>
          </a:xfrm>
          <a:prstGeom prst="flowChartTermina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</a:p>
        </p:txBody>
      </p:sp>
      <p:sp>
        <p:nvSpPr>
          <p:cNvPr id="55" name="순서도: 판단 54"/>
          <p:cNvSpPr/>
          <p:nvPr/>
        </p:nvSpPr>
        <p:spPr>
          <a:xfrm>
            <a:off x="5286129" y="1909461"/>
            <a:ext cx="1383138" cy="64650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있는가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57524" y="2235944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순서도: 판단 67"/>
          <p:cNvSpPr/>
          <p:nvPr/>
        </p:nvSpPr>
        <p:spPr>
          <a:xfrm>
            <a:off x="6961239" y="2245526"/>
            <a:ext cx="1440012" cy="49971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기존에 없는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ID?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순서도: 판단 68"/>
          <p:cNvSpPr/>
          <p:nvPr/>
        </p:nvSpPr>
        <p:spPr>
          <a:xfrm>
            <a:off x="6961239" y="3570755"/>
            <a:ext cx="1440013" cy="65001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입력된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같은가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961241" y="1062185"/>
            <a:ext cx="1440013" cy="3746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UserID.dat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</a:p>
        </p:txBody>
      </p:sp>
      <p:sp>
        <p:nvSpPr>
          <p:cNvPr id="84" name="순서도: 수동 입력 83"/>
          <p:cNvSpPr/>
          <p:nvPr/>
        </p:nvSpPr>
        <p:spPr>
          <a:xfrm>
            <a:off x="6961241" y="1588613"/>
            <a:ext cx="1440013" cy="451294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만들려는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입력</a:t>
            </a:r>
          </a:p>
        </p:txBody>
      </p:sp>
      <p:cxnSp>
        <p:nvCxnSpPr>
          <p:cNvPr id="93" name="직선 화살표 연결선 92"/>
          <p:cNvCxnSpPr>
            <a:stCxn id="84" idx="2"/>
            <a:endCxn id="68" idx="0"/>
          </p:cNvCxnSpPr>
          <p:nvPr/>
        </p:nvCxnSpPr>
        <p:spPr>
          <a:xfrm flipH="1">
            <a:off x="7681247" y="2039909"/>
            <a:ext cx="1" cy="20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1" idx="2"/>
            <a:endCxn id="84" idx="0"/>
          </p:cNvCxnSpPr>
          <p:nvPr/>
        </p:nvCxnSpPr>
        <p:spPr>
          <a:xfrm>
            <a:off x="7681246" y="1436831"/>
            <a:ext cx="0" cy="196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4" idx="2"/>
            <a:endCxn id="407" idx="0"/>
          </p:cNvCxnSpPr>
          <p:nvPr/>
        </p:nvCxnSpPr>
        <p:spPr>
          <a:xfrm>
            <a:off x="5977699" y="512723"/>
            <a:ext cx="1" cy="29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374748" y="2474842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 flipV="1">
            <a:off x="7687688" y="1501734"/>
            <a:ext cx="1250305" cy="1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8931552" y="1495729"/>
            <a:ext cx="0" cy="4177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순서도: 수동 입력 118"/>
          <p:cNvSpPr/>
          <p:nvPr/>
        </p:nvSpPr>
        <p:spPr>
          <a:xfrm>
            <a:off x="6961240" y="2915600"/>
            <a:ext cx="1440013" cy="451294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만들려는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입력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/>
          <p:cNvCxnSpPr>
            <a:stCxn id="68" idx="2"/>
            <a:endCxn id="119" idx="0"/>
          </p:cNvCxnSpPr>
          <p:nvPr/>
        </p:nvCxnSpPr>
        <p:spPr>
          <a:xfrm>
            <a:off x="7681246" y="2745245"/>
            <a:ext cx="1" cy="21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06527" y="2688622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6" name="직선 화살표 연결선 125"/>
          <p:cNvCxnSpPr>
            <a:stCxn id="119" idx="2"/>
            <a:endCxn id="69" idx="0"/>
          </p:cNvCxnSpPr>
          <p:nvPr/>
        </p:nvCxnSpPr>
        <p:spPr>
          <a:xfrm flipH="1">
            <a:off x="7681246" y="3366896"/>
            <a:ext cx="1" cy="203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244755" y="13911320"/>
            <a:ext cx="35899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UserID.dat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유저 </a:t>
            </a:r>
            <a:r>
              <a:rPr lang="en-US" altLang="ko-KR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ID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저장</a:t>
            </a:r>
            <a:endParaRPr lang="en-US" altLang="ko-KR" sz="900" dirty="0"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  <a:p>
            <a:r>
              <a:rPr lang="en-US" altLang="ko-KR" sz="9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UserPW.dat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암호화된 유저 </a:t>
            </a:r>
            <a:r>
              <a:rPr lang="en-US" altLang="ko-KR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PW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저장</a:t>
            </a:r>
            <a:endParaRPr lang="en-US" altLang="ko-KR" sz="900" dirty="0"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  <a:p>
            <a:r>
              <a:rPr lang="en-US" altLang="ko-KR" sz="9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StandbyUserID.dat </a:t>
            </a:r>
            <a:r>
              <a:rPr lang="ko-KR" altLang="en-US" sz="900" dirty="0" smtClean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승인대기중인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유저 </a:t>
            </a:r>
            <a:r>
              <a:rPr lang="en-US" altLang="ko-KR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ID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저장</a:t>
            </a:r>
            <a:endParaRPr lang="en-US" altLang="ko-KR" sz="900" dirty="0"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  <a:p>
            <a:r>
              <a:rPr lang="en-US" altLang="ko-KR" sz="9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StandbyUserPW.dat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승인대기중인 유저의 암호화된 </a:t>
            </a:r>
            <a:r>
              <a:rPr lang="en-US" altLang="ko-KR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PW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저장</a:t>
            </a:r>
            <a:endParaRPr lang="en-US" altLang="ko-KR" sz="900" dirty="0"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  <a:p>
            <a:r>
              <a:rPr lang="en-US" altLang="ko-KR" sz="9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900" dirty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책 목록과 상태 저장</a:t>
            </a:r>
            <a:endParaRPr lang="en-US" altLang="ko-KR" sz="900" dirty="0"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6961238" y="4355671"/>
            <a:ext cx="1440013" cy="5322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만들려는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StandbyUserID.dat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</a:t>
            </a:r>
          </a:p>
        </p:txBody>
      </p:sp>
      <p:cxnSp>
        <p:nvCxnSpPr>
          <p:cNvPr id="151" name="직선 화살표 연결선 150"/>
          <p:cNvCxnSpPr>
            <a:stCxn id="69" idx="2"/>
            <a:endCxn id="149" idx="0"/>
          </p:cNvCxnSpPr>
          <p:nvPr/>
        </p:nvCxnSpPr>
        <p:spPr>
          <a:xfrm flipH="1">
            <a:off x="7681245" y="4220774"/>
            <a:ext cx="1" cy="134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6961237" y="5018130"/>
            <a:ext cx="1440013" cy="506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Encrypt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함수를 호출해 유저가 입력한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암호화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9" name="직선 화살표 연결선 158"/>
          <p:cNvCxnSpPr>
            <a:stCxn id="149" idx="2"/>
            <a:endCxn id="157" idx="0"/>
          </p:cNvCxnSpPr>
          <p:nvPr/>
        </p:nvCxnSpPr>
        <p:spPr>
          <a:xfrm flipH="1">
            <a:off x="7681244" y="4887896"/>
            <a:ext cx="1" cy="130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964425" y="5660076"/>
            <a:ext cx="1440013" cy="385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StandbyUserPW.dat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암호화된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</a:t>
            </a:r>
          </a:p>
        </p:txBody>
      </p:sp>
      <p:cxnSp>
        <p:nvCxnSpPr>
          <p:cNvPr id="172" name="직선 화살표 연결선 171"/>
          <p:cNvCxnSpPr>
            <a:stCxn id="157" idx="2"/>
            <a:endCxn id="170" idx="0"/>
          </p:cNvCxnSpPr>
          <p:nvPr/>
        </p:nvCxnSpPr>
        <p:spPr>
          <a:xfrm>
            <a:off x="7681243" y="5524397"/>
            <a:ext cx="3188" cy="135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3" name="순서도: 수동 입력 172"/>
          <p:cNvSpPr/>
          <p:nvPr/>
        </p:nvSpPr>
        <p:spPr>
          <a:xfrm>
            <a:off x="3555910" y="1496292"/>
            <a:ext cx="1064437" cy="451294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입력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3555910" y="826203"/>
            <a:ext cx="1064437" cy="506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UserID.dat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UserPW.dat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27497" y="2223644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1" name="직선 화살표 연결선 180"/>
          <p:cNvCxnSpPr>
            <a:stCxn id="174" idx="2"/>
            <a:endCxn id="173" idx="0"/>
          </p:cNvCxnSpPr>
          <p:nvPr/>
        </p:nvCxnSpPr>
        <p:spPr>
          <a:xfrm>
            <a:off x="4088128" y="1332469"/>
            <a:ext cx="0" cy="208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8" name="순서도: 판단 187"/>
          <p:cNvSpPr/>
          <p:nvPr/>
        </p:nvSpPr>
        <p:spPr>
          <a:xfrm>
            <a:off x="3165862" y="2114096"/>
            <a:ext cx="1844532" cy="49971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UserID.dat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존재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02" name="직선 화살표 연결선 201"/>
          <p:cNvCxnSpPr>
            <a:stCxn id="173" idx="2"/>
            <a:endCxn id="188" idx="0"/>
          </p:cNvCxnSpPr>
          <p:nvPr/>
        </p:nvCxnSpPr>
        <p:spPr>
          <a:xfrm>
            <a:off x="4088128" y="1947586"/>
            <a:ext cx="0" cy="166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endCxn id="55" idx="0"/>
          </p:cNvCxnSpPr>
          <p:nvPr/>
        </p:nvCxnSpPr>
        <p:spPr>
          <a:xfrm>
            <a:off x="5977698" y="1714269"/>
            <a:ext cx="0" cy="19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순서도: 수동 입력 249"/>
          <p:cNvSpPr/>
          <p:nvPr/>
        </p:nvSpPr>
        <p:spPr>
          <a:xfrm>
            <a:off x="3555873" y="2778916"/>
            <a:ext cx="1064437" cy="451294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입력</a:t>
            </a:r>
          </a:p>
        </p:txBody>
      </p:sp>
      <p:cxnSp>
        <p:nvCxnSpPr>
          <p:cNvPr id="252" name="직선 화살표 연결선 251"/>
          <p:cNvCxnSpPr>
            <a:stCxn id="188" idx="2"/>
            <a:endCxn id="250" idx="0"/>
          </p:cNvCxnSpPr>
          <p:nvPr/>
        </p:nvCxnSpPr>
        <p:spPr>
          <a:xfrm flipH="1">
            <a:off x="4088092" y="2613815"/>
            <a:ext cx="37" cy="210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091907" y="2570452"/>
            <a:ext cx="12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3555873" y="3394034"/>
            <a:ext cx="1064437" cy="707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Encrypt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함수를 호출해 유저가 입력한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암호화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82" name="직선 화살표 연결선 281"/>
          <p:cNvCxnSpPr>
            <a:stCxn id="250" idx="2"/>
            <a:endCxn id="261" idx="0"/>
          </p:cNvCxnSpPr>
          <p:nvPr/>
        </p:nvCxnSpPr>
        <p:spPr>
          <a:xfrm>
            <a:off x="4088091" y="3230211"/>
            <a:ext cx="0" cy="163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0" name="순서도: 판단 289"/>
          <p:cNvSpPr/>
          <p:nvPr/>
        </p:nvSpPr>
        <p:spPr>
          <a:xfrm>
            <a:off x="3096776" y="4265692"/>
            <a:ext cx="1982628" cy="729601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파일에 저장된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일치하는가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13" name="직선 화살표 연결선 312"/>
          <p:cNvCxnSpPr>
            <a:stCxn id="261" idx="2"/>
            <a:endCxn id="290" idx="0"/>
          </p:cNvCxnSpPr>
          <p:nvPr/>
        </p:nvCxnSpPr>
        <p:spPr>
          <a:xfrm flipH="1">
            <a:off x="4088091" y="4101869"/>
            <a:ext cx="1" cy="163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>
            <a:stCxn id="290" idx="2"/>
          </p:cNvCxnSpPr>
          <p:nvPr/>
        </p:nvCxnSpPr>
        <p:spPr>
          <a:xfrm>
            <a:off x="4088090" y="4995292"/>
            <a:ext cx="0" cy="208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0" name="직사각형 319"/>
          <p:cNvSpPr/>
          <p:nvPr/>
        </p:nvSpPr>
        <p:spPr>
          <a:xfrm>
            <a:off x="3555873" y="5746290"/>
            <a:ext cx="1064436" cy="343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로그인된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정보 저장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8" name="직선 연결선 337"/>
          <p:cNvCxnSpPr>
            <a:stCxn id="68" idx="3"/>
          </p:cNvCxnSpPr>
          <p:nvPr/>
        </p:nvCxnSpPr>
        <p:spPr>
          <a:xfrm>
            <a:off x="8401252" y="2495385"/>
            <a:ext cx="536741" cy="21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 flipV="1">
            <a:off x="8931552" y="2263841"/>
            <a:ext cx="0" cy="231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364801" y="3869116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57" name="직선 화살표 연결선 356"/>
          <p:cNvCxnSpPr/>
          <p:nvPr/>
        </p:nvCxnSpPr>
        <p:spPr>
          <a:xfrm flipH="1">
            <a:off x="7687194" y="2809581"/>
            <a:ext cx="12352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flipV="1">
            <a:off x="8922438" y="2804594"/>
            <a:ext cx="0" cy="5022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8392138" y="3895764"/>
            <a:ext cx="536741" cy="21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 flipV="1">
            <a:off x="8922438" y="3657184"/>
            <a:ext cx="0" cy="231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 flipH="1">
            <a:off x="2947488" y="2329721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9" name="TextBox 298"/>
          <p:cNvSpPr txBox="1"/>
          <p:nvPr/>
        </p:nvSpPr>
        <p:spPr>
          <a:xfrm flipH="1">
            <a:off x="2902218" y="4618879"/>
            <a:ext cx="167436" cy="24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3933808" y="4957536"/>
            <a:ext cx="12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7" name="순서도: 문서 406"/>
          <p:cNvSpPr/>
          <p:nvPr/>
        </p:nvSpPr>
        <p:spPr>
          <a:xfrm>
            <a:off x="5286131" y="803482"/>
            <a:ext cx="1383137" cy="3807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초기화면 출력</a:t>
            </a:r>
          </a:p>
        </p:txBody>
      </p:sp>
      <p:sp>
        <p:nvSpPr>
          <p:cNvPr id="416" name="순서도: 문서 415"/>
          <p:cNvSpPr/>
          <p:nvPr/>
        </p:nvSpPr>
        <p:spPr>
          <a:xfrm>
            <a:off x="2579092" y="1792845"/>
            <a:ext cx="923730" cy="3807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재입력 안내</a:t>
            </a:r>
          </a:p>
        </p:txBody>
      </p:sp>
      <p:sp>
        <p:nvSpPr>
          <p:cNvPr id="417" name="순서도: 문서 416"/>
          <p:cNvSpPr/>
          <p:nvPr/>
        </p:nvSpPr>
        <p:spPr>
          <a:xfrm>
            <a:off x="2579092" y="3856586"/>
            <a:ext cx="923730" cy="3807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재입력 안내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8" name="순서도: 문서 417"/>
          <p:cNvSpPr/>
          <p:nvPr/>
        </p:nvSpPr>
        <p:spPr>
          <a:xfrm>
            <a:off x="8460925" y="1917521"/>
            <a:ext cx="923027" cy="3807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재입력 안내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9" name="순서도: 문서 418"/>
          <p:cNvSpPr/>
          <p:nvPr/>
        </p:nvSpPr>
        <p:spPr>
          <a:xfrm>
            <a:off x="8460925" y="3313190"/>
            <a:ext cx="923027" cy="3807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재입력 안내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4" name="순서도: 수동 입력 423"/>
          <p:cNvSpPr/>
          <p:nvPr/>
        </p:nvSpPr>
        <p:spPr>
          <a:xfrm>
            <a:off x="5286129" y="1279827"/>
            <a:ext cx="1383138" cy="451294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있는지의 여부를 입력</a:t>
            </a:r>
          </a:p>
        </p:txBody>
      </p:sp>
      <p:cxnSp>
        <p:nvCxnSpPr>
          <p:cNvPr id="426" name="직선 화살표 연결선 425"/>
          <p:cNvCxnSpPr>
            <a:stCxn id="407" idx="2"/>
            <a:endCxn id="424" idx="0"/>
          </p:cNvCxnSpPr>
          <p:nvPr/>
        </p:nvCxnSpPr>
        <p:spPr>
          <a:xfrm flipH="1">
            <a:off x="5977699" y="1159052"/>
            <a:ext cx="1" cy="165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0" name="순서도: 문서 429"/>
          <p:cNvSpPr/>
          <p:nvPr/>
        </p:nvSpPr>
        <p:spPr>
          <a:xfrm>
            <a:off x="8565277" y="5606792"/>
            <a:ext cx="791661" cy="49223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승인 대기 안내</a:t>
            </a:r>
          </a:p>
        </p:txBody>
      </p:sp>
      <p:cxnSp>
        <p:nvCxnSpPr>
          <p:cNvPr id="432" name="직선 화살표 연결선 431"/>
          <p:cNvCxnSpPr>
            <a:stCxn id="170" idx="3"/>
            <a:endCxn id="430" idx="1"/>
          </p:cNvCxnSpPr>
          <p:nvPr/>
        </p:nvCxnSpPr>
        <p:spPr>
          <a:xfrm flipV="1">
            <a:off x="8404438" y="5852912"/>
            <a:ext cx="1608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0" name="직사각형 449"/>
          <p:cNvSpPr/>
          <p:nvPr/>
        </p:nvSpPr>
        <p:spPr>
          <a:xfrm>
            <a:off x="6835509" y="763769"/>
            <a:ext cx="2592630" cy="54331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TextBox 451"/>
          <p:cNvSpPr txBox="1"/>
          <p:nvPr/>
        </p:nvSpPr>
        <p:spPr>
          <a:xfrm>
            <a:off x="6928062" y="632373"/>
            <a:ext cx="1440218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MakeNewAccount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5226974" y="3702244"/>
            <a:ext cx="1515556" cy="12039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TextBox 453"/>
          <p:cNvSpPr txBox="1"/>
          <p:nvPr/>
        </p:nvSpPr>
        <p:spPr>
          <a:xfrm>
            <a:off x="5473887" y="3542885"/>
            <a:ext cx="1028999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Encrypt(input)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5285545" y="3936446"/>
            <a:ext cx="1403934" cy="399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암호화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세부사항 </a:t>
            </a:r>
            <a:r>
              <a:rPr lang="ko-KR" altLang="en-US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추후구상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5285545" y="4474116"/>
            <a:ext cx="1403934" cy="2970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처리된 문자열 리턴</a:t>
            </a:r>
          </a:p>
        </p:txBody>
      </p:sp>
      <p:cxnSp>
        <p:nvCxnSpPr>
          <p:cNvPr id="467" name="직선 화살표 연결선 466"/>
          <p:cNvCxnSpPr>
            <a:stCxn id="462" idx="2"/>
            <a:endCxn id="465" idx="0"/>
          </p:cNvCxnSpPr>
          <p:nvPr/>
        </p:nvCxnSpPr>
        <p:spPr>
          <a:xfrm>
            <a:off x="5987512" y="4335455"/>
            <a:ext cx="0" cy="138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9" name="직선 화살표 연결선 468"/>
          <p:cNvCxnSpPr>
            <a:stCxn id="465" idx="2"/>
            <a:endCxn id="453" idx="2"/>
          </p:cNvCxnSpPr>
          <p:nvPr/>
        </p:nvCxnSpPr>
        <p:spPr>
          <a:xfrm flipH="1">
            <a:off x="5984752" y="4771199"/>
            <a:ext cx="2760" cy="13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5227570" y="756084"/>
            <a:ext cx="1514961" cy="203605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TextBox 478"/>
          <p:cNvSpPr txBox="1"/>
          <p:nvPr/>
        </p:nvSpPr>
        <p:spPr>
          <a:xfrm>
            <a:off x="5469294" y="2671954"/>
            <a:ext cx="1028999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MainScreen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1" name="직사각형 480"/>
          <p:cNvSpPr/>
          <p:nvPr/>
        </p:nvSpPr>
        <p:spPr>
          <a:xfrm>
            <a:off x="2521738" y="756083"/>
            <a:ext cx="2617779" cy="544081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TextBox 481"/>
          <p:cNvSpPr txBox="1"/>
          <p:nvPr/>
        </p:nvSpPr>
        <p:spPr>
          <a:xfrm>
            <a:off x="2569036" y="617584"/>
            <a:ext cx="597079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3" name="순서도: 문서 482"/>
          <p:cNvSpPr/>
          <p:nvPr/>
        </p:nvSpPr>
        <p:spPr>
          <a:xfrm>
            <a:off x="3555873" y="5203824"/>
            <a:ext cx="1064437" cy="38074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성공 메시지 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5" name="직선 화살표 연결선 484"/>
          <p:cNvCxnSpPr>
            <a:stCxn id="483" idx="2"/>
            <a:endCxn id="320" idx="0"/>
          </p:cNvCxnSpPr>
          <p:nvPr/>
        </p:nvCxnSpPr>
        <p:spPr>
          <a:xfrm>
            <a:off x="4088091" y="5559394"/>
            <a:ext cx="0" cy="186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1" name="꺾인 연결선 490"/>
          <p:cNvCxnSpPr>
            <a:stCxn id="55" idx="1"/>
            <a:endCxn id="174" idx="3"/>
          </p:cNvCxnSpPr>
          <p:nvPr/>
        </p:nvCxnSpPr>
        <p:spPr>
          <a:xfrm rot="10800000">
            <a:off x="4620348" y="1079336"/>
            <a:ext cx="665783" cy="11533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5" name="꺾인 연결선 494"/>
          <p:cNvCxnSpPr>
            <a:stCxn id="290" idx="1"/>
            <a:endCxn id="417" idx="2"/>
          </p:cNvCxnSpPr>
          <p:nvPr/>
        </p:nvCxnSpPr>
        <p:spPr>
          <a:xfrm rot="10800000">
            <a:off x="3040958" y="4212157"/>
            <a:ext cx="55819" cy="4183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7" name="꺾인 연결선 496"/>
          <p:cNvCxnSpPr>
            <a:stCxn id="417" idx="0"/>
            <a:endCxn id="253" idx="1"/>
          </p:cNvCxnSpPr>
          <p:nvPr/>
        </p:nvCxnSpPr>
        <p:spPr>
          <a:xfrm rot="5400000" flipH="1" flipV="1">
            <a:off x="2984921" y="2749600"/>
            <a:ext cx="1163023" cy="10509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1" name="꺾인 연결선 500"/>
          <p:cNvCxnSpPr>
            <a:stCxn id="188" idx="1"/>
            <a:endCxn id="416" idx="2"/>
          </p:cNvCxnSpPr>
          <p:nvPr/>
        </p:nvCxnSpPr>
        <p:spPr>
          <a:xfrm rot="10800000">
            <a:off x="3040958" y="2148415"/>
            <a:ext cx="124905" cy="2155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6" name="꺾인 연결선 505"/>
          <p:cNvCxnSpPr>
            <a:stCxn id="416" idx="0"/>
          </p:cNvCxnSpPr>
          <p:nvPr/>
        </p:nvCxnSpPr>
        <p:spPr>
          <a:xfrm rot="5400000" flipH="1" flipV="1">
            <a:off x="3405021" y="1035131"/>
            <a:ext cx="393650" cy="11217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6" name="순서도: 판단 525"/>
          <p:cNvSpPr/>
          <p:nvPr/>
        </p:nvSpPr>
        <p:spPr>
          <a:xfrm>
            <a:off x="3546685" y="6374146"/>
            <a:ext cx="1290890" cy="6899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저장된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Admin?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2" name="순서도: 문서 541"/>
          <p:cNvSpPr/>
          <p:nvPr/>
        </p:nvSpPr>
        <p:spPr>
          <a:xfrm>
            <a:off x="2448264" y="6481038"/>
            <a:ext cx="792915" cy="47611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유저용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메뉴 출력</a:t>
            </a:r>
          </a:p>
        </p:txBody>
      </p:sp>
      <p:sp>
        <p:nvSpPr>
          <p:cNvPr id="545" name="TextBox 544"/>
          <p:cNvSpPr txBox="1"/>
          <p:nvPr/>
        </p:nvSpPr>
        <p:spPr>
          <a:xfrm>
            <a:off x="3415460" y="6697585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7" name="직선 화살표 연결선 546"/>
          <p:cNvCxnSpPr>
            <a:stCxn id="526" idx="1"/>
            <a:endCxn id="542" idx="3"/>
          </p:cNvCxnSpPr>
          <p:nvPr/>
        </p:nvCxnSpPr>
        <p:spPr>
          <a:xfrm flipH="1" flipV="1">
            <a:off x="3241179" y="6719096"/>
            <a:ext cx="30550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1" name="순서도: 수동 입력 550"/>
          <p:cNvSpPr/>
          <p:nvPr/>
        </p:nvSpPr>
        <p:spPr>
          <a:xfrm>
            <a:off x="1388196" y="6501690"/>
            <a:ext cx="782093" cy="451294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메뉴 입력</a:t>
            </a:r>
          </a:p>
        </p:txBody>
      </p:sp>
      <p:cxnSp>
        <p:nvCxnSpPr>
          <p:cNvPr id="553" name="직선 화살표 연결선 552"/>
          <p:cNvCxnSpPr>
            <a:stCxn id="542" idx="1"/>
            <a:endCxn id="551" idx="3"/>
          </p:cNvCxnSpPr>
          <p:nvPr/>
        </p:nvCxnSpPr>
        <p:spPr>
          <a:xfrm flipH="1">
            <a:off x="2170289" y="6719096"/>
            <a:ext cx="277975" cy="8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8" name="순서도: 문서 557"/>
          <p:cNvSpPr/>
          <p:nvPr/>
        </p:nvSpPr>
        <p:spPr>
          <a:xfrm>
            <a:off x="5201635" y="6481038"/>
            <a:ext cx="766855" cy="47611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관리자용 메뉴 출력</a:t>
            </a:r>
          </a:p>
        </p:txBody>
      </p:sp>
      <p:cxnSp>
        <p:nvCxnSpPr>
          <p:cNvPr id="560" name="직선 화살표 연결선 559"/>
          <p:cNvCxnSpPr>
            <a:stCxn id="526" idx="3"/>
            <a:endCxn id="558" idx="1"/>
          </p:cNvCxnSpPr>
          <p:nvPr/>
        </p:nvCxnSpPr>
        <p:spPr>
          <a:xfrm flipV="1">
            <a:off x="4837576" y="6719097"/>
            <a:ext cx="3640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3" name="순서도: 수동 입력 562"/>
          <p:cNvSpPr/>
          <p:nvPr/>
        </p:nvSpPr>
        <p:spPr>
          <a:xfrm>
            <a:off x="6285541" y="6492511"/>
            <a:ext cx="779882" cy="451294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원하는 메뉴 입력</a:t>
            </a:r>
          </a:p>
        </p:txBody>
      </p:sp>
      <p:cxnSp>
        <p:nvCxnSpPr>
          <p:cNvPr id="565" name="직선 화살표 연결선 564"/>
          <p:cNvCxnSpPr>
            <a:stCxn id="558" idx="3"/>
            <a:endCxn id="563" idx="1"/>
          </p:cNvCxnSpPr>
          <p:nvPr/>
        </p:nvCxnSpPr>
        <p:spPr>
          <a:xfrm flipV="1">
            <a:off x="5968489" y="6718158"/>
            <a:ext cx="317052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4818138" y="6702117"/>
            <a:ext cx="12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3" name="순서도: 판단 572"/>
          <p:cNvSpPr/>
          <p:nvPr/>
        </p:nvSpPr>
        <p:spPr>
          <a:xfrm>
            <a:off x="107768" y="6501285"/>
            <a:ext cx="1037295" cy="45169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5" name="직선 화살표 연결선 574"/>
          <p:cNvCxnSpPr>
            <a:stCxn id="551" idx="1"/>
            <a:endCxn id="573" idx="3"/>
          </p:cNvCxnSpPr>
          <p:nvPr/>
        </p:nvCxnSpPr>
        <p:spPr>
          <a:xfrm flipH="1" flipV="1">
            <a:off x="1145063" y="6727135"/>
            <a:ext cx="243133" cy="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9" name="직사각형 668"/>
          <p:cNvSpPr/>
          <p:nvPr/>
        </p:nvSpPr>
        <p:spPr>
          <a:xfrm>
            <a:off x="108547" y="7223589"/>
            <a:ext cx="103277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BookSearch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(‘’)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65106" y="7442084"/>
            <a:ext cx="632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찾기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8" name="꺾인 연결선 57"/>
          <p:cNvCxnSpPr>
            <a:stCxn id="55" idx="3"/>
            <a:endCxn id="71" idx="0"/>
          </p:cNvCxnSpPr>
          <p:nvPr/>
        </p:nvCxnSpPr>
        <p:spPr>
          <a:xfrm flipV="1">
            <a:off x="6669267" y="1062186"/>
            <a:ext cx="1011980" cy="1170529"/>
          </a:xfrm>
          <a:prstGeom prst="bentConnector4">
            <a:avLst>
              <a:gd name="adj1" fmla="val 23085"/>
              <a:gd name="adj2" fmla="val 1100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430" idx="3"/>
            <a:endCxn id="407" idx="0"/>
          </p:cNvCxnSpPr>
          <p:nvPr/>
        </p:nvCxnSpPr>
        <p:spPr>
          <a:xfrm flipH="1" flipV="1">
            <a:off x="5977699" y="803481"/>
            <a:ext cx="3379238" cy="5049430"/>
          </a:xfrm>
          <a:prstGeom prst="bentConnector4">
            <a:avLst>
              <a:gd name="adj1" fmla="val -4899"/>
              <a:gd name="adj2" fmla="val 10452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454" idx="2"/>
            <a:endCxn id="462" idx="0"/>
          </p:cNvCxnSpPr>
          <p:nvPr/>
        </p:nvCxnSpPr>
        <p:spPr>
          <a:xfrm flipH="1">
            <a:off x="5987512" y="3819884"/>
            <a:ext cx="875" cy="116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1" name="직사각형 580"/>
          <p:cNvSpPr/>
          <p:nvPr/>
        </p:nvSpPr>
        <p:spPr>
          <a:xfrm>
            <a:off x="313073" y="8169542"/>
            <a:ext cx="1292120" cy="425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0" name="순서도: 수동 입력 589"/>
          <p:cNvSpPr/>
          <p:nvPr/>
        </p:nvSpPr>
        <p:spPr>
          <a:xfrm>
            <a:off x="1875078" y="8176859"/>
            <a:ext cx="1464275" cy="41033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검색하려는 책 이름 입력</a:t>
            </a:r>
          </a:p>
        </p:txBody>
      </p:sp>
      <p:cxnSp>
        <p:nvCxnSpPr>
          <p:cNvPr id="592" name="직선 화살표 연결선 591"/>
          <p:cNvCxnSpPr>
            <a:stCxn id="581" idx="2"/>
            <a:endCxn id="108" idx="0"/>
          </p:cNvCxnSpPr>
          <p:nvPr/>
        </p:nvCxnSpPr>
        <p:spPr>
          <a:xfrm>
            <a:off x="959133" y="8595441"/>
            <a:ext cx="0" cy="135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5" name="직사각형 594"/>
          <p:cNvSpPr/>
          <p:nvPr/>
        </p:nvSpPr>
        <p:spPr>
          <a:xfrm>
            <a:off x="107768" y="7900909"/>
            <a:ext cx="3287357" cy="40481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6" name="TextBox 595"/>
          <p:cNvSpPr txBox="1"/>
          <p:nvPr/>
        </p:nvSpPr>
        <p:spPr>
          <a:xfrm>
            <a:off x="130690" y="7763100"/>
            <a:ext cx="1691761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BookSearch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bookName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8" name="순서도: 판단 107"/>
          <p:cNvSpPr/>
          <p:nvPr/>
        </p:nvSpPr>
        <p:spPr>
          <a:xfrm>
            <a:off x="313072" y="8730593"/>
            <a:ext cx="1292122" cy="35326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stCxn id="108" idx="2"/>
            <a:endCxn id="270" idx="0"/>
          </p:cNvCxnSpPr>
          <p:nvPr/>
        </p:nvCxnSpPr>
        <p:spPr>
          <a:xfrm>
            <a:off x="959133" y="9083862"/>
            <a:ext cx="0" cy="157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0" name="직사각형 269"/>
          <p:cNvSpPr/>
          <p:nvPr/>
        </p:nvSpPr>
        <p:spPr>
          <a:xfrm>
            <a:off x="313073" y="9241188"/>
            <a:ext cx="1292120" cy="766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bookName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문자열을 포함하는 책이 있는지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검색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8" name="TextBox 307"/>
          <p:cNvSpPr txBox="1"/>
          <p:nvPr/>
        </p:nvSpPr>
        <p:spPr>
          <a:xfrm flipH="1">
            <a:off x="314429" y="9038929"/>
            <a:ext cx="718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000" b="1" dirty="0" err="1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문자있음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0" name="순서도: 수동 입력 309"/>
          <p:cNvSpPr/>
          <p:nvPr/>
        </p:nvSpPr>
        <p:spPr>
          <a:xfrm>
            <a:off x="1878012" y="10284872"/>
            <a:ext cx="1461341" cy="470425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검색된 책을 대여할지 여부를 입력</a:t>
            </a:r>
          </a:p>
        </p:txBody>
      </p:sp>
      <p:sp>
        <p:nvSpPr>
          <p:cNvPr id="314" name="순서도: 문서 313"/>
          <p:cNvSpPr/>
          <p:nvPr/>
        </p:nvSpPr>
        <p:spPr>
          <a:xfrm>
            <a:off x="1875079" y="9387064"/>
            <a:ext cx="1464274" cy="29598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 결과 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9" name="순서도: 판단 318"/>
          <p:cNvSpPr/>
          <p:nvPr/>
        </p:nvSpPr>
        <p:spPr>
          <a:xfrm>
            <a:off x="313072" y="10154869"/>
            <a:ext cx="1292122" cy="35326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대여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가능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3" name="직선 화살표 연결선 242"/>
          <p:cNvCxnSpPr>
            <a:stCxn id="590" idx="2"/>
            <a:endCxn id="133" idx="0"/>
          </p:cNvCxnSpPr>
          <p:nvPr/>
        </p:nvCxnSpPr>
        <p:spPr>
          <a:xfrm>
            <a:off x="2607216" y="8587198"/>
            <a:ext cx="1467" cy="14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5" name="순서도: 판단 334"/>
          <p:cNvSpPr/>
          <p:nvPr/>
        </p:nvSpPr>
        <p:spPr>
          <a:xfrm>
            <a:off x="1875079" y="9825425"/>
            <a:ext cx="1464274" cy="35326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대여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가능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56" name="직선 화살표 연결선 255"/>
          <p:cNvCxnSpPr>
            <a:stCxn id="314" idx="2"/>
            <a:endCxn id="335" idx="0"/>
          </p:cNvCxnSpPr>
          <p:nvPr/>
        </p:nvCxnSpPr>
        <p:spPr>
          <a:xfrm>
            <a:off x="2607216" y="9663480"/>
            <a:ext cx="0" cy="161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2" name="꺾인 연결선 261"/>
          <p:cNvCxnSpPr>
            <a:stCxn id="108" idx="3"/>
            <a:endCxn id="590" idx="0"/>
          </p:cNvCxnSpPr>
          <p:nvPr/>
        </p:nvCxnSpPr>
        <p:spPr>
          <a:xfrm flipV="1">
            <a:off x="1605194" y="8217893"/>
            <a:ext cx="1002022" cy="689335"/>
          </a:xfrm>
          <a:prstGeom prst="bentConnector4">
            <a:avLst>
              <a:gd name="adj1" fmla="val 13467"/>
              <a:gd name="adj2" fmla="val 11689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4" name="직사각형 343"/>
          <p:cNvSpPr/>
          <p:nvPr/>
        </p:nvSpPr>
        <p:spPr>
          <a:xfrm>
            <a:off x="1035333" y="10647027"/>
            <a:ext cx="569860" cy="220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309656" y="10647027"/>
            <a:ext cx="569860" cy="220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65" name="꺾인 연결선 264"/>
          <p:cNvCxnSpPr>
            <a:stCxn id="319" idx="2"/>
            <a:endCxn id="345" idx="0"/>
          </p:cNvCxnSpPr>
          <p:nvPr/>
        </p:nvCxnSpPr>
        <p:spPr>
          <a:xfrm rot="5400000">
            <a:off x="707416" y="10395309"/>
            <a:ext cx="138889" cy="364547"/>
          </a:xfrm>
          <a:prstGeom prst="bentConnector3">
            <a:avLst>
              <a:gd name="adj1" fmla="val 198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 flipH="1">
            <a:off x="961022" y="10440823"/>
            <a:ext cx="13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68" name="꺾인 연결선 267"/>
          <p:cNvCxnSpPr>
            <a:stCxn id="319" idx="3"/>
            <a:endCxn id="344" idx="0"/>
          </p:cNvCxnSpPr>
          <p:nvPr/>
        </p:nvCxnSpPr>
        <p:spPr>
          <a:xfrm flipH="1">
            <a:off x="1320263" y="10331504"/>
            <a:ext cx="284931" cy="315523"/>
          </a:xfrm>
          <a:prstGeom prst="bentConnector4">
            <a:avLst>
              <a:gd name="adj1" fmla="val -37042"/>
              <a:gd name="adj2" fmla="val 6539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15741" y="10305043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72" name="직선 화살표 연결선 271"/>
          <p:cNvCxnSpPr>
            <a:stCxn id="270" idx="2"/>
            <a:endCxn id="319" idx="0"/>
          </p:cNvCxnSpPr>
          <p:nvPr/>
        </p:nvCxnSpPr>
        <p:spPr>
          <a:xfrm>
            <a:off x="959133" y="10007997"/>
            <a:ext cx="0" cy="146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2" name="순서도: 판단 361"/>
          <p:cNvSpPr/>
          <p:nvPr/>
        </p:nvSpPr>
        <p:spPr>
          <a:xfrm>
            <a:off x="1873864" y="10938875"/>
            <a:ext cx="1469843" cy="35326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대여 할지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81" name="직선 화살표 연결선 280"/>
          <p:cNvCxnSpPr>
            <a:stCxn id="335" idx="2"/>
            <a:endCxn id="310" idx="0"/>
          </p:cNvCxnSpPr>
          <p:nvPr/>
        </p:nvCxnSpPr>
        <p:spPr>
          <a:xfrm>
            <a:off x="2607216" y="10178694"/>
            <a:ext cx="1467" cy="15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 flipH="1">
            <a:off x="2674807" y="10116391"/>
            <a:ext cx="13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9" name="순서도: 수동 입력 368"/>
          <p:cNvSpPr/>
          <p:nvPr/>
        </p:nvSpPr>
        <p:spPr>
          <a:xfrm>
            <a:off x="309656" y="10941154"/>
            <a:ext cx="1295537" cy="351762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검색을 계속할지 여부를 입력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1878012" y="8728977"/>
            <a:ext cx="1461342" cy="515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입력된 문자열을 포함하는 책이 있는지 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검색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/>
          <p:cNvCxnSpPr>
            <a:stCxn id="133" idx="2"/>
            <a:endCxn id="314" idx="0"/>
          </p:cNvCxnSpPr>
          <p:nvPr/>
        </p:nvCxnSpPr>
        <p:spPr>
          <a:xfrm flipH="1">
            <a:off x="2607216" y="9244887"/>
            <a:ext cx="1467" cy="142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7" name="순서도: 판단 186"/>
          <p:cNvSpPr/>
          <p:nvPr/>
        </p:nvSpPr>
        <p:spPr>
          <a:xfrm>
            <a:off x="309656" y="11440459"/>
            <a:ext cx="1295536" cy="43489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계속 할지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4" name="꺾인 연결선 63"/>
          <p:cNvCxnSpPr>
            <a:stCxn id="187" idx="1"/>
            <a:endCxn id="590" idx="0"/>
          </p:cNvCxnSpPr>
          <p:nvPr/>
        </p:nvCxnSpPr>
        <p:spPr>
          <a:xfrm rot="10800000" flipH="1">
            <a:off x="309656" y="8217894"/>
            <a:ext cx="2297560" cy="3440015"/>
          </a:xfrm>
          <a:prstGeom prst="bentConnector4">
            <a:avLst>
              <a:gd name="adj1" fmla="val -4068"/>
              <a:gd name="adj2" fmla="val 10351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69" idx="2"/>
            <a:endCxn id="187" idx="0"/>
          </p:cNvCxnSpPr>
          <p:nvPr/>
        </p:nvCxnSpPr>
        <p:spPr>
          <a:xfrm flipH="1">
            <a:off x="957424" y="11292916"/>
            <a:ext cx="1" cy="14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 flipH="1">
            <a:off x="166537" y="11645059"/>
            <a:ext cx="13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1" name="직선 화살표 연결선 80"/>
          <p:cNvCxnSpPr>
            <a:stCxn id="310" idx="2"/>
            <a:endCxn id="362" idx="0"/>
          </p:cNvCxnSpPr>
          <p:nvPr/>
        </p:nvCxnSpPr>
        <p:spPr>
          <a:xfrm>
            <a:off x="2608683" y="10755297"/>
            <a:ext cx="103" cy="183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362" idx="2"/>
            <a:endCxn id="276" idx="0"/>
          </p:cNvCxnSpPr>
          <p:nvPr/>
        </p:nvCxnSpPr>
        <p:spPr>
          <a:xfrm flipH="1">
            <a:off x="2608682" y="11292144"/>
            <a:ext cx="104" cy="183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777619" y="11086321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0" name="직선 화살표 연결선 139"/>
          <p:cNvCxnSpPr>
            <a:stCxn id="362" idx="1"/>
            <a:endCxn id="369" idx="3"/>
          </p:cNvCxnSpPr>
          <p:nvPr/>
        </p:nvCxnSpPr>
        <p:spPr>
          <a:xfrm flipH="1">
            <a:off x="1605193" y="11115510"/>
            <a:ext cx="268671" cy="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335" idx="1"/>
            <a:endCxn id="369" idx="3"/>
          </p:cNvCxnSpPr>
          <p:nvPr/>
        </p:nvCxnSpPr>
        <p:spPr>
          <a:xfrm rot="10800000" flipV="1">
            <a:off x="1605193" y="10002059"/>
            <a:ext cx="269886" cy="1114975"/>
          </a:xfrm>
          <a:prstGeom prst="bentConnector3">
            <a:avLst>
              <a:gd name="adj1" fmla="val 3664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781833" y="9997085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878011" y="11475722"/>
            <a:ext cx="1461342" cy="268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BookBorrow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bookName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1315118" y="8891871"/>
            <a:ext cx="624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0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빈문자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7" name="꺾인 연결선 76"/>
          <p:cNvCxnSpPr>
            <a:stCxn id="187" idx="3"/>
          </p:cNvCxnSpPr>
          <p:nvPr/>
        </p:nvCxnSpPr>
        <p:spPr>
          <a:xfrm>
            <a:off x="1605192" y="11657908"/>
            <a:ext cx="84035" cy="2911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497904" y="11672607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0" name="꺾인 연결선 89"/>
          <p:cNvCxnSpPr>
            <a:stCxn id="276" idx="2"/>
            <a:endCxn id="369" idx="3"/>
          </p:cNvCxnSpPr>
          <p:nvPr/>
        </p:nvCxnSpPr>
        <p:spPr>
          <a:xfrm rot="5400000" flipH="1">
            <a:off x="1793399" y="10928830"/>
            <a:ext cx="627077" cy="1003489"/>
          </a:xfrm>
          <a:prstGeom prst="bentConnector4">
            <a:avLst>
              <a:gd name="adj1" fmla="val -16544"/>
              <a:gd name="adj2" fmla="val 8311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6" name="직사각형 655"/>
          <p:cNvSpPr/>
          <p:nvPr/>
        </p:nvSpPr>
        <p:spPr>
          <a:xfrm>
            <a:off x="3467353" y="8096122"/>
            <a:ext cx="2889056" cy="38529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/>
          <p:cNvSpPr txBox="1"/>
          <p:nvPr/>
        </p:nvSpPr>
        <p:spPr>
          <a:xfrm>
            <a:off x="3522262" y="7958312"/>
            <a:ext cx="1683007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BookBorrow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bookName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573646" y="8374519"/>
            <a:ext cx="1292120" cy="425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순서도: 수동 입력 151"/>
          <p:cNvSpPr/>
          <p:nvPr/>
        </p:nvSpPr>
        <p:spPr>
          <a:xfrm>
            <a:off x="3573646" y="9446453"/>
            <a:ext cx="1292120" cy="41033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빌리려는 책 이름 입력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3573646" y="9995627"/>
            <a:ext cx="1292120" cy="5525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입력된 책 이름을 인자로 </a:t>
            </a:r>
            <a:r>
              <a:rPr lang="en-US" altLang="ko-KR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BookSearch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호출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순서도: 판단 164"/>
          <p:cNvSpPr/>
          <p:nvPr/>
        </p:nvSpPr>
        <p:spPr>
          <a:xfrm>
            <a:off x="3573646" y="10694242"/>
            <a:ext cx="1292122" cy="35326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리턴값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순서도: 문서 168"/>
          <p:cNvSpPr/>
          <p:nvPr/>
        </p:nvSpPr>
        <p:spPr>
          <a:xfrm>
            <a:off x="5143663" y="10641764"/>
            <a:ext cx="1083625" cy="46317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빌릴 수 없는 책이라고 출력</a:t>
            </a:r>
          </a:p>
        </p:txBody>
      </p:sp>
      <p:cxnSp>
        <p:nvCxnSpPr>
          <p:cNvPr id="26" name="직선 화살표 연결선 25"/>
          <p:cNvCxnSpPr>
            <a:stCxn id="145" idx="2"/>
            <a:endCxn id="185" idx="0"/>
          </p:cNvCxnSpPr>
          <p:nvPr/>
        </p:nvCxnSpPr>
        <p:spPr>
          <a:xfrm flipH="1">
            <a:off x="4219706" y="8800417"/>
            <a:ext cx="1" cy="133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2" idx="2"/>
            <a:endCxn id="153" idx="0"/>
          </p:cNvCxnSpPr>
          <p:nvPr/>
        </p:nvCxnSpPr>
        <p:spPr>
          <a:xfrm>
            <a:off x="4219706" y="9856792"/>
            <a:ext cx="0" cy="13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3" idx="2"/>
            <a:endCxn id="165" idx="0"/>
          </p:cNvCxnSpPr>
          <p:nvPr/>
        </p:nvCxnSpPr>
        <p:spPr>
          <a:xfrm>
            <a:off x="4219707" y="10548199"/>
            <a:ext cx="1" cy="146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5" idx="3"/>
            <a:endCxn id="169" idx="1"/>
          </p:cNvCxnSpPr>
          <p:nvPr/>
        </p:nvCxnSpPr>
        <p:spPr>
          <a:xfrm>
            <a:off x="4865768" y="10870877"/>
            <a:ext cx="277894" cy="2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835066" y="10865624"/>
            <a:ext cx="1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 flipH="1">
            <a:off x="4019459" y="10978755"/>
            <a:ext cx="13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5" name="순서도: 판단 184"/>
          <p:cNvSpPr/>
          <p:nvPr/>
        </p:nvSpPr>
        <p:spPr>
          <a:xfrm>
            <a:off x="3573644" y="8933954"/>
            <a:ext cx="1292122" cy="35326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 flipH="1">
            <a:off x="4506332" y="9120795"/>
            <a:ext cx="718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000" b="1" dirty="0" err="1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문자있음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663017" y="9232679"/>
            <a:ext cx="624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0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빈문자</a:t>
            </a:r>
            <a:endParaRPr lang="ko-KR" altLang="en-US" sz="10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5143663" y="8858865"/>
            <a:ext cx="1076761" cy="516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파일에 책 대여 정보 추가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4" name="순서도: 문서 203"/>
          <p:cNvSpPr/>
          <p:nvPr/>
        </p:nvSpPr>
        <p:spPr>
          <a:xfrm>
            <a:off x="5143663" y="9508443"/>
            <a:ext cx="1083625" cy="4002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대여를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성공했다 출력</a:t>
            </a:r>
          </a:p>
        </p:txBody>
      </p:sp>
      <p:cxnSp>
        <p:nvCxnSpPr>
          <p:cNvPr id="61" name="직선 화살표 연결선 60"/>
          <p:cNvCxnSpPr>
            <a:stCxn id="185" idx="3"/>
            <a:endCxn id="198" idx="1"/>
          </p:cNvCxnSpPr>
          <p:nvPr/>
        </p:nvCxnSpPr>
        <p:spPr>
          <a:xfrm>
            <a:off x="4865766" y="9110589"/>
            <a:ext cx="277896" cy="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98" idx="2"/>
            <a:endCxn id="204" idx="0"/>
          </p:cNvCxnSpPr>
          <p:nvPr/>
        </p:nvCxnSpPr>
        <p:spPr>
          <a:xfrm>
            <a:off x="5682043" y="9375593"/>
            <a:ext cx="3432" cy="132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204" idx="3"/>
          </p:cNvCxnSpPr>
          <p:nvPr/>
        </p:nvCxnSpPr>
        <p:spPr>
          <a:xfrm>
            <a:off x="6227288" y="9708570"/>
            <a:ext cx="49991" cy="22405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85" idx="2"/>
            <a:endCxn id="152" idx="0"/>
          </p:cNvCxnSpPr>
          <p:nvPr/>
        </p:nvCxnSpPr>
        <p:spPr>
          <a:xfrm>
            <a:off x="4219706" y="9287222"/>
            <a:ext cx="1" cy="20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3573644" y="11284657"/>
            <a:ext cx="1292122" cy="516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파일에 책 대여 정보 추가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8" name="순서도: 문서 257"/>
          <p:cNvSpPr/>
          <p:nvPr/>
        </p:nvSpPr>
        <p:spPr>
          <a:xfrm>
            <a:off x="5137717" y="11286867"/>
            <a:ext cx="1082707" cy="51451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대여를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성공했다고 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</a:p>
        </p:txBody>
      </p:sp>
      <p:cxnSp>
        <p:nvCxnSpPr>
          <p:cNvPr id="259" name="직선 화살표 연결선 258"/>
          <p:cNvCxnSpPr>
            <a:stCxn id="257" idx="3"/>
            <a:endCxn id="258" idx="1"/>
          </p:cNvCxnSpPr>
          <p:nvPr/>
        </p:nvCxnSpPr>
        <p:spPr>
          <a:xfrm>
            <a:off x="4865766" y="11543022"/>
            <a:ext cx="271950" cy="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69" idx="2"/>
            <a:endCxn id="152" idx="0"/>
          </p:cNvCxnSpPr>
          <p:nvPr/>
        </p:nvCxnSpPr>
        <p:spPr>
          <a:xfrm rot="5400000" flipH="1">
            <a:off x="4159174" y="9548021"/>
            <a:ext cx="1586835" cy="1465769"/>
          </a:xfrm>
          <a:prstGeom prst="bentConnector5">
            <a:avLst>
              <a:gd name="adj1" fmla="val -6306"/>
              <a:gd name="adj2" fmla="val 43939"/>
              <a:gd name="adj3" fmla="val 10792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65" idx="2"/>
            <a:endCxn id="257" idx="0"/>
          </p:cNvCxnSpPr>
          <p:nvPr/>
        </p:nvCxnSpPr>
        <p:spPr>
          <a:xfrm flipH="1">
            <a:off x="4219705" y="11047510"/>
            <a:ext cx="2" cy="237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258" idx="2"/>
          </p:cNvCxnSpPr>
          <p:nvPr/>
        </p:nvCxnSpPr>
        <p:spPr>
          <a:xfrm>
            <a:off x="5679071" y="11767370"/>
            <a:ext cx="2973" cy="181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6" name="직사각형 305"/>
          <p:cNvSpPr/>
          <p:nvPr/>
        </p:nvSpPr>
        <p:spPr>
          <a:xfrm>
            <a:off x="1202394" y="7223589"/>
            <a:ext cx="103277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BookBorrow</a:t>
            </a:r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(‘’)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342036" y="7442084"/>
            <a:ext cx="723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빌리기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2290168" y="7225280"/>
            <a:ext cx="103277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BookReturn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321315" y="7460136"/>
            <a:ext cx="872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반납하기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6429489" y="8096122"/>
            <a:ext cx="1603230" cy="38529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>
            <a:off x="6490900" y="7958312"/>
            <a:ext cx="982500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BookReturn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6468193" y="8374519"/>
            <a:ext cx="1530130" cy="425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6468193" y="8944295"/>
            <a:ext cx="1530130" cy="543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</a:t>
            </a:r>
            <a:r>
              <a:rPr lang="ko-KR" altLang="en-US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로그인된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사용자가 빌려간 책을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검색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0" name="직선 화살표 연결선 239"/>
          <p:cNvCxnSpPr>
            <a:stCxn id="346" idx="2"/>
            <a:endCxn id="349" idx="0"/>
          </p:cNvCxnSpPr>
          <p:nvPr/>
        </p:nvCxnSpPr>
        <p:spPr>
          <a:xfrm>
            <a:off x="7233258" y="8800418"/>
            <a:ext cx="0" cy="143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1" name="순서도: 문서 360"/>
          <p:cNvSpPr/>
          <p:nvPr/>
        </p:nvSpPr>
        <p:spPr>
          <a:xfrm>
            <a:off x="6468193" y="9631363"/>
            <a:ext cx="1530130" cy="323556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검색된 책 목록 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66" name="직선 화살표 연결선 265"/>
          <p:cNvCxnSpPr>
            <a:stCxn id="349" idx="2"/>
            <a:endCxn id="361" idx="0"/>
          </p:cNvCxnSpPr>
          <p:nvPr/>
        </p:nvCxnSpPr>
        <p:spPr>
          <a:xfrm>
            <a:off x="7233258" y="9487486"/>
            <a:ext cx="0" cy="143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7" name="순서도: 수동 입력 366"/>
          <p:cNvSpPr/>
          <p:nvPr/>
        </p:nvSpPr>
        <p:spPr>
          <a:xfrm>
            <a:off x="6468193" y="10030484"/>
            <a:ext cx="1532435" cy="41033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반납하려는 책 입력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화살표 연결선 2"/>
          <p:cNvCxnSpPr>
            <a:stCxn id="361" idx="2"/>
            <a:endCxn id="367" idx="0"/>
          </p:cNvCxnSpPr>
          <p:nvPr/>
        </p:nvCxnSpPr>
        <p:spPr>
          <a:xfrm>
            <a:off x="7233258" y="9933528"/>
            <a:ext cx="1153" cy="13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6468193" y="10613511"/>
            <a:ext cx="1529177" cy="43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해당 책을 </a:t>
            </a:r>
            <a:r>
              <a:rPr lang="en-US" altLang="ko-KR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제외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화살표 연결선 9"/>
          <p:cNvCxnSpPr>
            <a:stCxn id="367" idx="2"/>
            <a:endCxn id="192" idx="0"/>
          </p:cNvCxnSpPr>
          <p:nvPr/>
        </p:nvCxnSpPr>
        <p:spPr>
          <a:xfrm flipH="1">
            <a:off x="7232782" y="10440823"/>
            <a:ext cx="1629" cy="172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순서도: 문서 198"/>
          <p:cNvSpPr/>
          <p:nvPr/>
        </p:nvSpPr>
        <p:spPr>
          <a:xfrm>
            <a:off x="6468193" y="11229594"/>
            <a:ext cx="1529177" cy="51451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반납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성공했다고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6" name="직선 화살표 연결선 15"/>
          <p:cNvCxnSpPr>
            <a:stCxn id="192" idx="2"/>
            <a:endCxn id="199" idx="0"/>
          </p:cNvCxnSpPr>
          <p:nvPr/>
        </p:nvCxnSpPr>
        <p:spPr>
          <a:xfrm>
            <a:off x="7232782" y="11047511"/>
            <a:ext cx="0" cy="18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99" idx="2"/>
          </p:cNvCxnSpPr>
          <p:nvPr/>
        </p:nvCxnSpPr>
        <p:spPr>
          <a:xfrm>
            <a:off x="7232782" y="11710097"/>
            <a:ext cx="0" cy="238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63" idx="3"/>
            <a:endCxn id="244" idx="1"/>
          </p:cNvCxnSpPr>
          <p:nvPr/>
        </p:nvCxnSpPr>
        <p:spPr>
          <a:xfrm>
            <a:off x="7065423" y="6718158"/>
            <a:ext cx="320954" cy="5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4" name="순서도: 판단 243"/>
          <p:cNvSpPr/>
          <p:nvPr/>
        </p:nvSpPr>
        <p:spPr>
          <a:xfrm>
            <a:off x="7386377" y="6469861"/>
            <a:ext cx="1310906" cy="50670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입력한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메뉴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3997707" y="7222878"/>
            <a:ext cx="88745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BookInsert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4930839" y="7222878"/>
            <a:ext cx="88745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BookDelete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5863971" y="7222878"/>
            <a:ext cx="88745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BookSort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7726963" y="7222878"/>
            <a:ext cx="88745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UserPermit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8656802" y="7222878"/>
            <a:ext cx="88745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UserDelete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6795467" y="7222878"/>
            <a:ext cx="887459" cy="24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BookPrint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5" name="꺾인 연결선 124"/>
          <p:cNvCxnSpPr>
            <a:stCxn id="244" idx="2"/>
            <a:endCxn id="263" idx="0"/>
          </p:cNvCxnSpPr>
          <p:nvPr/>
        </p:nvCxnSpPr>
        <p:spPr>
          <a:xfrm rot="5400000">
            <a:off x="6118480" y="5299528"/>
            <a:ext cx="246308" cy="3600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244" idx="2"/>
            <a:endCxn id="289" idx="0"/>
          </p:cNvCxnSpPr>
          <p:nvPr/>
        </p:nvCxnSpPr>
        <p:spPr>
          <a:xfrm rot="5400000">
            <a:off x="6585046" y="5766094"/>
            <a:ext cx="246308" cy="2667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244" idx="2"/>
            <a:endCxn id="291" idx="0"/>
          </p:cNvCxnSpPr>
          <p:nvPr/>
        </p:nvCxnSpPr>
        <p:spPr>
          <a:xfrm rot="5400000">
            <a:off x="7051612" y="6232660"/>
            <a:ext cx="246308" cy="17341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244" idx="2"/>
            <a:endCxn id="294" idx="0"/>
          </p:cNvCxnSpPr>
          <p:nvPr/>
        </p:nvCxnSpPr>
        <p:spPr>
          <a:xfrm rot="5400000">
            <a:off x="7517360" y="6698408"/>
            <a:ext cx="246308" cy="8026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244" idx="2"/>
            <a:endCxn id="292" idx="0"/>
          </p:cNvCxnSpPr>
          <p:nvPr/>
        </p:nvCxnSpPr>
        <p:spPr>
          <a:xfrm rot="16200000" flipH="1">
            <a:off x="7983107" y="7035292"/>
            <a:ext cx="246308" cy="1288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244" idx="2"/>
            <a:endCxn id="293" idx="0"/>
          </p:cNvCxnSpPr>
          <p:nvPr/>
        </p:nvCxnSpPr>
        <p:spPr>
          <a:xfrm rot="16200000" flipH="1">
            <a:off x="8448027" y="6570373"/>
            <a:ext cx="246308" cy="10587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320" idx="2"/>
            <a:endCxn id="526" idx="0"/>
          </p:cNvCxnSpPr>
          <p:nvPr/>
        </p:nvCxnSpPr>
        <p:spPr>
          <a:xfrm rot="16200000" flipH="1">
            <a:off x="3998051" y="6180067"/>
            <a:ext cx="284118" cy="1040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9" name="꺾인 연결선 268"/>
          <p:cNvCxnSpPr>
            <a:stCxn id="573" idx="2"/>
            <a:endCxn id="669" idx="0"/>
          </p:cNvCxnSpPr>
          <p:nvPr/>
        </p:nvCxnSpPr>
        <p:spPr>
          <a:xfrm rot="5400000">
            <a:off x="490375" y="7087547"/>
            <a:ext cx="270605" cy="147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7" name="꺾인 연결선 276"/>
          <p:cNvCxnSpPr>
            <a:stCxn id="573" idx="2"/>
            <a:endCxn id="306" idx="0"/>
          </p:cNvCxnSpPr>
          <p:nvPr/>
        </p:nvCxnSpPr>
        <p:spPr>
          <a:xfrm rot="16200000" flipH="1">
            <a:off x="1037298" y="6542102"/>
            <a:ext cx="270605" cy="10923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573" idx="2"/>
            <a:endCxn id="312" idx="0"/>
          </p:cNvCxnSpPr>
          <p:nvPr/>
        </p:nvCxnSpPr>
        <p:spPr>
          <a:xfrm rot="16200000" flipH="1">
            <a:off x="1580339" y="5999061"/>
            <a:ext cx="272296" cy="21801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3973012" y="7460136"/>
            <a:ext cx="872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추가하기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332198" y="758988"/>
            <a:ext cx="1093691" cy="25173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1387108" y="621178"/>
            <a:ext cx="98622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BookDelete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0" name="순서도: 수동 입력 229"/>
          <p:cNvSpPr/>
          <p:nvPr/>
        </p:nvSpPr>
        <p:spPr>
          <a:xfrm>
            <a:off x="1387108" y="1568285"/>
            <a:ext cx="977714" cy="41033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삭제하려는 책 이름 입력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1387108" y="1038254"/>
            <a:ext cx="977714" cy="425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32" name="직선 화살표 연결선 231"/>
          <p:cNvCxnSpPr>
            <a:stCxn id="231" idx="2"/>
            <a:endCxn id="230" idx="0"/>
          </p:cNvCxnSpPr>
          <p:nvPr/>
        </p:nvCxnSpPr>
        <p:spPr>
          <a:xfrm>
            <a:off x="1875965" y="1464153"/>
            <a:ext cx="0" cy="14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직사각형 232"/>
          <p:cNvSpPr/>
          <p:nvPr/>
        </p:nvSpPr>
        <p:spPr>
          <a:xfrm>
            <a:off x="1387108" y="2113396"/>
            <a:ext cx="977714" cy="425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책 삭제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4" name="순서도: 문서 233"/>
          <p:cNvSpPr/>
          <p:nvPr/>
        </p:nvSpPr>
        <p:spPr>
          <a:xfrm>
            <a:off x="1387108" y="2679689"/>
            <a:ext cx="977714" cy="4240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삭제 성공</a:t>
            </a:r>
            <a:endParaRPr lang="en-US" altLang="ko-KR" sz="10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35" name="직선 화살표 연결선 234"/>
          <p:cNvCxnSpPr>
            <a:stCxn id="230" idx="2"/>
            <a:endCxn id="233" idx="0"/>
          </p:cNvCxnSpPr>
          <p:nvPr/>
        </p:nvCxnSpPr>
        <p:spPr>
          <a:xfrm>
            <a:off x="1875965" y="1978624"/>
            <a:ext cx="0" cy="13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233" idx="2"/>
            <a:endCxn id="234" idx="0"/>
          </p:cNvCxnSpPr>
          <p:nvPr/>
        </p:nvCxnSpPr>
        <p:spPr>
          <a:xfrm>
            <a:off x="1875965" y="2539295"/>
            <a:ext cx="0" cy="140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234" idx="2"/>
            <a:endCxn id="228" idx="2"/>
          </p:cNvCxnSpPr>
          <p:nvPr/>
        </p:nvCxnSpPr>
        <p:spPr>
          <a:xfrm>
            <a:off x="1875965" y="3075658"/>
            <a:ext cx="3079" cy="200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2" name="직사각형 371"/>
          <p:cNvSpPr/>
          <p:nvPr/>
        </p:nvSpPr>
        <p:spPr>
          <a:xfrm>
            <a:off x="145741" y="758988"/>
            <a:ext cx="1093691" cy="25173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/>
          <p:cNvSpPr txBox="1"/>
          <p:nvPr/>
        </p:nvSpPr>
        <p:spPr>
          <a:xfrm>
            <a:off x="200651" y="621178"/>
            <a:ext cx="98622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BookDelete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4" name="순서도: 수동 입력 373"/>
          <p:cNvSpPr/>
          <p:nvPr/>
        </p:nvSpPr>
        <p:spPr>
          <a:xfrm>
            <a:off x="200651" y="1568285"/>
            <a:ext cx="977714" cy="41033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추가하려는 책 이름 입력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200651" y="1038254"/>
            <a:ext cx="977714" cy="425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6" name="직선 화살표 연결선 375"/>
          <p:cNvCxnSpPr>
            <a:stCxn id="375" idx="2"/>
            <a:endCxn id="374" idx="0"/>
          </p:cNvCxnSpPr>
          <p:nvPr/>
        </p:nvCxnSpPr>
        <p:spPr>
          <a:xfrm>
            <a:off x="689508" y="1464153"/>
            <a:ext cx="0" cy="14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7" name="직사각형 376"/>
          <p:cNvSpPr/>
          <p:nvPr/>
        </p:nvSpPr>
        <p:spPr>
          <a:xfrm>
            <a:off x="200651" y="2113396"/>
            <a:ext cx="977714" cy="425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책 추가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8" name="순서도: 문서 377"/>
          <p:cNvSpPr/>
          <p:nvPr/>
        </p:nvSpPr>
        <p:spPr>
          <a:xfrm>
            <a:off x="200651" y="2679689"/>
            <a:ext cx="977714" cy="4240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추가 성공</a:t>
            </a:r>
            <a:endParaRPr lang="en-US" altLang="ko-KR" sz="10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9" name="직선 화살표 연결선 378"/>
          <p:cNvCxnSpPr>
            <a:stCxn id="374" idx="2"/>
            <a:endCxn id="377" idx="0"/>
          </p:cNvCxnSpPr>
          <p:nvPr/>
        </p:nvCxnSpPr>
        <p:spPr>
          <a:xfrm>
            <a:off x="689508" y="1978624"/>
            <a:ext cx="0" cy="13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0" name="직선 화살표 연결선 379"/>
          <p:cNvCxnSpPr>
            <a:stCxn id="377" idx="2"/>
            <a:endCxn id="378" idx="0"/>
          </p:cNvCxnSpPr>
          <p:nvPr/>
        </p:nvCxnSpPr>
        <p:spPr>
          <a:xfrm>
            <a:off x="689508" y="2539295"/>
            <a:ext cx="0" cy="140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1" name="직선 화살표 연결선 380"/>
          <p:cNvCxnSpPr>
            <a:stCxn id="378" idx="2"/>
            <a:endCxn id="372" idx="2"/>
          </p:cNvCxnSpPr>
          <p:nvPr/>
        </p:nvCxnSpPr>
        <p:spPr>
          <a:xfrm>
            <a:off x="689508" y="3075658"/>
            <a:ext cx="3079" cy="200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4894764" y="7460136"/>
            <a:ext cx="872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삭제하기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145741" y="3552738"/>
            <a:ext cx="2279273" cy="26402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TextBox 385"/>
          <p:cNvSpPr txBox="1"/>
          <p:nvPr/>
        </p:nvSpPr>
        <p:spPr>
          <a:xfrm>
            <a:off x="200651" y="3414928"/>
            <a:ext cx="832647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BookSort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200651" y="3807481"/>
            <a:ext cx="1315090" cy="425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BookList.dat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1" name="순서도: 수동 입력 390"/>
          <p:cNvSpPr/>
          <p:nvPr/>
        </p:nvSpPr>
        <p:spPr>
          <a:xfrm>
            <a:off x="200651" y="4360860"/>
            <a:ext cx="1315090" cy="41033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정렬 옵션 입력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87" name="직선 화살표 연결선 286"/>
          <p:cNvCxnSpPr>
            <a:stCxn id="389" idx="2"/>
            <a:endCxn id="391" idx="0"/>
          </p:cNvCxnSpPr>
          <p:nvPr/>
        </p:nvCxnSpPr>
        <p:spPr>
          <a:xfrm>
            <a:off x="858196" y="4233380"/>
            <a:ext cx="0" cy="16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7" name="순서도: 판단 396"/>
          <p:cNvSpPr/>
          <p:nvPr/>
        </p:nvSpPr>
        <p:spPr>
          <a:xfrm>
            <a:off x="200651" y="4939713"/>
            <a:ext cx="1315090" cy="49971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2" rIns="132080" bIns="660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옵션에 따라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00" name="직선 화살표 연결선 299"/>
          <p:cNvCxnSpPr>
            <a:stCxn id="391" idx="2"/>
            <a:endCxn id="397" idx="0"/>
          </p:cNvCxnSpPr>
          <p:nvPr/>
        </p:nvCxnSpPr>
        <p:spPr>
          <a:xfrm>
            <a:off x="858196" y="4771199"/>
            <a:ext cx="0" cy="16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1" name="직사각형 400"/>
          <p:cNvSpPr/>
          <p:nvPr/>
        </p:nvSpPr>
        <p:spPr>
          <a:xfrm>
            <a:off x="1704766" y="3657814"/>
            <a:ext cx="604944" cy="469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옵션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추후 구상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03" name="꺾인 연결선 302"/>
          <p:cNvCxnSpPr>
            <a:stCxn id="397" idx="3"/>
            <a:endCxn id="401" idx="1"/>
          </p:cNvCxnSpPr>
          <p:nvPr/>
        </p:nvCxnSpPr>
        <p:spPr>
          <a:xfrm flipV="1">
            <a:off x="1515741" y="3892466"/>
            <a:ext cx="189025" cy="1297106"/>
          </a:xfrm>
          <a:prstGeom prst="bentConnector3">
            <a:avLst>
              <a:gd name="adj1" fmla="val 381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5" name="직사각형 404"/>
          <p:cNvSpPr/>
          <p:nvPr/>
        </p:nvSpPr>
        <p:spPr>
          <a:xfrm>
            <a:off x="1704766" y="4176105"/>
            <a:ext cx="604944" cy="469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옵션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추후 구상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1704766" y="4695794"/>
            <a:ext cx="604944" cy="469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옵션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추후 구상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4" name="순서도: 문서 413"/>
          <p:cNvSpPr/>
          <p:nvPr/>
        </p:nvSpPr>
        <p:spPr>
          <a:xfrm>
            <a:off x="548964" y="5794627"/>
            <a:ext cx="1548775" cy="28963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정렬 성공 메시지 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28" name="꺾인 연결선 327"/>
          <p:cNvCxnSpPr>
            <a:stCxn id="405" idx="3"/>
            <a:endCxn id="414" idx="3"/>
          </p:cNvCxnSpPr>
          <p:nvPr/>
        </p:nvCxnSpPr>
        <p:spPr>
          <a:xfrm flipH="1">
            <a:off x="2097739" y="4410757"/>
            <a:ext cx="211971" cy="1528688"/>
          </a:xfrm>
          <a:prstGeom prst="bentConnector3">
            <a:avLst>
              <a:gd name="adj1" fmla="val -3210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2" name="꺾인 연결선 331"/>
          <p:cNvCxnSpPr>
            <a:stCxn id="401" idx="3"/>
            <a:endCxn id="414" idx="3"/>
          </p:cNvCxnSpPr>
          <p:nvPr/>
        </p:nvCxnSpPr>
        <p:spPr>
          <a:xfrm flipH="1">
            <a:off x="2097739" y="3892466"/>
            <a:ext cx="211971" cy="2046979"/>
          </a:xfrm>
          <a:prstGeom prst="bentConnector3">
            <a:avLst>
              <a:gd name="adj1" fmla="val -3210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9" name="꺾인 연결선 338"/>
          <p:cNvCxnSpPr>
            <a:stCxn id="406" idx="3"/>
            <a:endCxn id="414" idx="3"/>
          </p:cNvCxnSpPr>
          <p:nvPr/>
        </p:nvCxnSpPr>
        <p:spPr>
          <a:xfrm flipH="1">
            <a:off x="2097739" y="4930446"/>
            <a:ext cx="211971" cy="1008999"/>
          </a:xfrm>
          <a:prstGeom prst="bentConnector3">
            <a:avLst>
              <a:gd name="adj1" fmla="val -310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9" name="직사각형 448"/>
          <p:cNvSpPr/>
          <p:nvPr/>
        </p:nvSpPr>
        <p:spPr>
          <a:xfrm>
            <a:off x="1687960" y="5215696"/>
            <a:ext cx="604944" cy="469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옵션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추후 구상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09" name="꺾인 연결선 408"/>
          <p:cNvCxnSpPr>
            <a:stCxn id="449" idx="3"/>
            <a:endCxn id="414" idx="3"/>
          </p:cNvCxnSpPr>
          <p:nvPr/>
        </p:nvCxnSpPr>
        <p:spPr>
          <a:xfrm flipH="1">
            <a:off x="2097739" y="5450348"/>
            <a:ext cx="195165" cy="489097"/>
          </a:xfrm>
          <a:prstGeom prst="bentConnector3">
            <a:avLst>
              <a:gd name="adj1" fmla="val -4083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1" name="직선 화살표 연결선 420"/>
          <p:cNvCxnSpPr>
            <a:stCxn id="414" idx="2"/>
            <a:endCxn id="385" idx="2"/>
          </p:cNvCxnSpPr>
          <p:nvPr/>
        </p:nvCxnSpPr>
        <p:spPr>
          <a:xfrm flipH="1">
            <a:off x="1285378" y="6065114"/>
            <a:ext cx="37974" cy="12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5840913" y="7460136"/>
            <a:ext cx="872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정렬하기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783938" y="7460136"/>
            <a:ext cx="872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 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출력하기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8" name="직사각형 477"/>
          <p:cNvSpPr/>
          <p:nvPr/>
        </p:nvSpPr>
        <p:spPr>
          <a:xfrm>
            <a:off x="88071" y="6335380"/>
            <a:ext cx="9478424" cy="139669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TextBox 479"/>
          <p:cNvSpPr txBox="1"/>
          <p:nvPr/>
        </p:nvSpPr>
        <p:spPr>
          <a:xfrm>
            <a:off x="196349" y="6197569"/>
            <a:ext cx="98622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MainMenu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4" name="직사각형 483"/>
          <p:cNvSpPr/>
          <p:nvPr/>
        </p:nvSpPr>
        <p:spPr>
          <a:xfrm>
            <a:off x="8105799" y="8096816"/>
            <a:ext cx="1438462" cy="38522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TextBox 485"/>
          <p:cNvSpPr txBox="1"/>
          <p:nvPr/>
        </p:nvSpPr>
        <p:spPr>
          <a:xfrm>
            <a:off x="8167210" y="7958312"/>
            <a:ext cx="982500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UserPermit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7" name="직사각형 486"/>
          <p:cNvSpPr/>
          <p:nvPr/>
        </p:nvSpPr>
        <p:spPr>
          <a:xfrm>
            <a:off x="8167209" y="8374519"/>
            <a:ext cx="1317805" cy="640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StandbyUserID.dat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파일과</a:t>
            </a:r>
            <a:endParaRPr lang="en-US" altLang="ko-KR" sz="10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StandbyUserPW.dat</a:t>
            </a:r>
          </a:p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연다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8" name="순서도: 문서 487"/>
          <p:cNvSpPr/>
          <p:nvPr/>
        </p:nvSpPr>
        <p:spPr>
          <a:xfrm>
            <a:off x="8167209" y="9179418"/>
            <a:ext cx="1317804" cy="424313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승인대기중인 유저 목록 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39" name="직선 화살표 연결선 438"/>
          <p:cNvCxnSpPr>
            <a:stCxn id="487" idx="2"/>
            <a:endCxn id="488" idx="0"/>
          </p:cNvCxnSpPr>
          <p:nvPr/>
        </p:nvCxnSpPr>
        <p:spPr>
          <a:xfrm flipH="1">
            <a:off x="8826111" y="9015300"/>
            <a:ext cx="1" cy="16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2" name="순서도: 수동 입력 491"/>
          <p:cNvSpPr/>
          <p:nvPr/>
        </p:nvSpPr>
        <p:spPr>
          <a:xfrm>
            <a:off x="8167209" y="9691919"/>
            <a:ext cx="1317804" cy="41033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승인하려는</a:t>
            </a:r>
            <a:endParaRPr lang="en-US" altLang="ko-KR" sz="10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입력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43" name="직선 화살표 연결선 442"/>
          <p:cNvCxnSpPr>
            <a:stCxn id="488" idx="2"/>
            <a:endCxn id="492" idx="0"/>
          </p:cNvCxnSpPr>
          <p:nvPr/>
        </p:nvCxnSpPr>
        <p:spPr>
          <a:xfrm>
            <a:off x="8826111" y="9575679"/>
            <a:ext cx="0" cy="15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3" name="직사각형 502"/>
          <p:cNvSpPr/>
          <p:nvPr/>
        </p:nvSpPr>
        <p:spPr>
          <a:xfrm>
            <a:off x="8167209" y="10251271"/>
            <a:ext cx="1317805" cy="6944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해당 유저의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UserID.dat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UserPW.dat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각각 이동 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64" name="직선 화살표 연결선 463"/>
          <p:cNvCxnSpPr>
            <a:stCxn id="492" idx="2"/>
            <a:endCxn id="503" idx="0"/>
          </p:cNvCxnSpPr>
          <p:nvPr/>
        </p:nvCxnSpPr>
        <p:spPr>
          <a:xfrm>
            <a:off x="8826111" y="10102258"/>
            <a:ext cx="1" cy="149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5" name="순서도: 문서 514"/>
          <p:cNvSpPr/>
          <p:nvPr/>
        </p:nvSpPr>
        <p:spPr>
          <a:xfrm>
            <a:off x="8167209" y="11104943"/>
            <a:ext cx="1317804" cy="424313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승인에 성공했다고 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3" name="직선 화살표 연결선 472"/>
          <p:cNvCxnSpPr>
            <a:stCxn id="503" idx="2"/>
            <a:endCxn id="515" idx="0"/>
          </p:cNvCxnSpPr>
          <p:nvPr/>
        </p:nvCxnSpPr>
        <p:spPr>
          <a:xfrm flipH="1">
            <a:off x="8826111" y="10945689"/>
            <a:ext cx="1" cy="159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9" name="직선 화살표 연결선 498"/>
          <p:cNvCxnSpPr>
            <a:stCxn id="515" idx="2"/>
            <a:endCxn id="484" idx="2"/>
          </p:cNvCxnSpPr>
          <p:nvPr/>
        </p:nvCxnSpPr>
        <p:spPr>
          <a:xfrm flipH="1">
            <a:off x="8825030" y="11501204"/>
            <a:ext cx="1081" cy="447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5" name="직사각형 534"/>
          <p:cNvSpPr/>
          <p:nvPr/>
        </p:nvSpPr>
        <p:spPr>
          <a:xfrm>
            <a:off x="8105799" y="12175781"/>
            <a:ext cx="1438462" cy="34145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TextBox 535"/>
          <p:cNvSpPr txBox="1"/>
          <p:nvPr/>
        </p:nvSpPr>
        <p:spPr>
          <a:xfrm>
            <a:off x="8167210" y="12037277"/>
            <a:ext cx="982500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UserDelete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7" name="순서도: 수동 입력 536"/>
          <p:cNvSpPr/>
          <p:nvPr/>
        </p:nvSpPr>
        <p:spPr>
          <a:xfrm>
            <a:off x="8166128" y="13511460"/>
            <a:ext cx="1317803" cy="41033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삭제하려는 유저 입력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8" name="직사각형 537"/>
          <p:cNvSpPr/>
          <p:nvPr/>
        </p:nvSpPr>
        <p:spPr>
          <a:xfrm>
            <a:off x="8167209" y="12418943"/>
            <a:ext cx="1317803" cy="5275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UserID.dat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파일과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UserPW.dat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파일을 </a:t>
            </a:r>
            <a:r>
              <a:rPr lang="ko-KR" altLang="en-US" sz="1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연다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9" name="직선 화살표 연결선 538"/>
          <p:cNvCxnSpPr>
            <a:stCxn id="538" idx="2"/>
            <a:endCxn id="559" idx="0"/>
          </p:cNvCxnSpPr>
          <p:nvPr/>
        </p:nvCxnSpPr>
        <p:spPr>
          <a:xfrm>
            <a:off x="8826111" y="12946496"/>
            <a:ext cx="0" cy="15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0" name="직사각형 539"/>
          <p:cNvSpPr/>
          <p:nvPr/>
        </p:nvSpPr>
        <p:spPr>
          <a:xfrm>
            <a:off x="8166127" y="14087832"/>
            <a:ext cx="1317803" cy="709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UserID.dat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파일과 </a:t>
            </a:r>
            <a:r>
              <a:rPr lang="en-US" altLang="ko-KR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UserPW.dat </a:t>
            </a:r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파일에서 해당 유저 정보 삭제</a:t>
            </a:r>
            <a:endParaRPr lang="en-US" altLang="ko-KR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1" name="순서도: 문서 540"/>
          <p:cNvSpPr/>
          <p:nvPr/>
        </p:nvSpPr>
        <p:spPr>
          <a:xfrm>
            <a:off x="8166127" y="14974433"/>
            <a:ext cx="1317803" cy="4240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삭제 성공</a:t>
            </a:r>
            <a:endParaRPr lang="en-US" altLang="ko-KR" sz="1000" dirty="0" smtClean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 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3" name="직선 화살표 연결선 542"/>
          <p:cNvCxnSpPr>
            <a:stCxn id="537" idx="2"/>
            <a:endCxn id="540" idx="0"/>
          </p:cNvCxnSpPr>
          <p:nvPr/>
        </p:nvCxnSpPr>
        <p:spPr>
          <a:xfrm flipH="1">
            <a:off x="8825029" y="13921799"/>
            <a:ext cx="1" cy="16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4" name="직선 화살표 연결선 543"/>
          <p:cNvCxnSpPr>
            <a:stCxn id="540" idx="2"/>
            <a:endCxn id="541" idx="0"/>
          </p:cNvCxnSpPr>
          <p:nvPr/>
        </p:nvCxnSpPr>
        <p:spPr>
          <a:xfrm>
            <a:off x="8825029" y="14797344"/>
            <a:ext cx="0" cy="17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6" name="직선 화살표 연결선 545"/>
          <p:cNvCxnSpPr>
            <a:stCxn id="541" idx="2"/>
            <a:endCxn id="535" idx="2"/>
          </p:cNvCxnSpPr>
          <p:nvPr/>
        </p:nvCxnSpPr>
        <p:spPr>
          <a:xfrm>
            <a:off x="8825029" y="15370402"/>
            <a:ext cx="1" cy="21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9" name="순서도: 문서 558"/>
          <p:cNvSpPr/>
          <p:nvPr/>
        </p:nvSpPr>
        <p:spPr>
          <a:xfrm>
            <a:off x="8167209" y="13104463"/>
            <a:ext cx="1317803" cy="30841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유저 목록 출력</a:t>
            </a:r>
            <a:endParaRPr lang="ko-KR" altLang="en-US" sz="1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0" name="직선 화살표 연결선 529"/>
          <p:cNvCxnSpPr>
            <a:stCxn id="559" idx="2"/>
            <a:endCxn id="537" idx="0"/>
          </p:cNvCxnSpPr>
          <p:nvPr/>
        </p:nvCxnSpPr>
        <p:spPr>
          <a:xfrm flipH="1">
            <a:off x="8825030" y="13392487"/>
            <a:ext cx="1081" cy="160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9" name="TextBox 588"/>
          <p:cNvSpPr txBox="1"/>
          <p:nvPr/>
        </p:nvSpPr>
        <p:spPr>
          <a:xfrm>
            <a:off x="2095975" y="14877752"/>
            <a:ext cx="461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컴퓨터전공 </a:t>
            </a:r>
            <a:r>
              <a:rPr lang="en-US" altLang="ko-KR" sz="20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2016025305 </a:t>
            </a:r>
            <a:r>
              <a:rPr lang="ko-KR" altLang="en-US" sz="20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김지훈</a:t>
            </a:r>
            <a:endParaRPr lang="en-US" altLang="ko-KR" sz="2000" dirty="0" smtClean="0"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  <a:p>
            <a:r>
              <a:rPr lang="en-US" altLang="ko-KR" sz="16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happyh4cking@gmail.com</a:t>
            </a:r>
            <a:endParaRPr lang="ko-KR" altLang="en-US" sz="1600" dirty="0"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975" y="13911320"/>
            <a:ext cx="797592" cy="832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 smtClean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파일</a:t>
            </a:r>
            <a:endParaRPr lang="en-US" altLang="ko-KR" sz="2400" dirty="0" smtClean="0"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  <a:p>
            <a:pPr algn="dist"/>
            <a:r>
              <a:rPr lang="ko-KR" altLang="en-US" sz="2400" dirty="0" smtClean="0">
                <a:latin typeface="본고딕 ExtraLight" panose="020B0200000000000000" pitchFamily="34" charset="-127"/>
                <a:ea typeface="본고딕 ExtraLight" panose="020B0200000000000000" pitchFamily="34" charset="-127"/>
              </a:rPr>
              <a:t>목록</a:t>
            </a:r>
            <a:endParaRPr lang="ko-KR" altLang="en-US" sz="2400" dirty="0">
              <a:latin typeface="본고딕 ExtraLight" panose="020B0200000000000000" pitchFamily="34" charset="-127"/>
              <a:ea typeface="본고딕 ExtraLight" panose="020B02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5372" y="14120222"/>
            <a:ext cx="0" cy="3670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46" y="12715026"/>
            <a:ext cx="1550961" cy="137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3742" y="12849145"/>
            <a:ext cx="3853956" cy="89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소프트웨어입문설계</a:t>
            </a:r>
            <a:endParaRPr lang="en-US" altLang="ko-KR" dirty="0" smtClean="0"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  <a:p>
            <a:r>
              <a:rPr lang="en-US" altLang="ko-KR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1</a:t>
            </a:r>
            <a:r>
              <a:rPr lang="ko-KR" altLang="en-US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차 </a:t>
            </a:r>
            <a:r>
              <a:rPr lang="en-US" altLang="ko-KR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Project </a:t>
            </a:r>
            <a:r>
              <a:rPr lang="ko-KR" altLang="en-US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도서 관리 프로그램 </a:t>
            </a:r>
            <a:r>
              <a:rPr lang="en-US" altLang="ko-KR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Flow Chart</a:t>
            </a:r>
          </a:p>
          <a:p>
            <a:r>
              <a:rPr lang="en-US" altLang="ko-KR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Prof. </a:t>
            </a:r>
            <a:r>
              <a:rPr lang="ko-KR" altLang="en-US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정형수 </a:t>
            </a:r>
            <a:r>
              <a:rPr lang="en-US" altLang="ko-KR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/ Asst. </a:t>
            </a:r>
            <a:r>
              <a:rPr lang="ko-KR" altLang="en-US" sz="1400" dirty="0" smtClean="0">
                <a:latin typeface="본고딕 Light" panose="020B0300000000000000" pitchFamily="34" charset="-127"/>
                <a:ea typeface="본고딕 Light" panose="020B0300000000000000" pitchFamily="34" charset="-127"/>
              </a:rPr>
              <a:t>김정환</a:t>
            </a:r>
            <a:endParaRPr lang="ko-KR" altLang="en-US" sz="1400" dirty="0">
              <a:latin typeface="본고딕 Light" panose="020B0300000000000000" pitchFamily="34" charset="-127"/>
              <a:ea typeface="본고딕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498</Words>
  <Application>Microsoft Office PowerPoint</Application>
  <PresentationFormat>사용자 지정</PresentationFormat>
  <Paragraphs>169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D2Coding</vt:lpstr>
      <vt:lpstr>본고딕 ExtraLight</vt:lpstr>
      <vt:lpstr>본고딕 Light</vt:lpstr>
      <vt:lpstr>Calibri Light</vt:lpstr>
      <vt:lpstr>Calibri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JiHun Kim</dc:creator>
  <cp:lastModifiedBy>JiHun Kim</cp:lastModifiedBy>
  <cp:revision>76</cp:revision>
  <dcterms:created xsi:type="dcterms:W3CDTF">2016-04-07T08:04:12Z</dcterms:created>
  <dcterms:modified xsi:type="dcterms:W3CDTF">2016-04-20T14:38:18Z</dcterms:modified>
</cp:coreProperties>
</file>