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196752"/>
            <a:ext cx="842493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호별로 본문내용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저장방식은 </a:t>
            </a:r>
            <a:r>
              <a:rPr lang="en-US" altLang="ko-KR" sz="1600" dirty="0" smtClean="0">
                <a:solidFill>
                  <a:schemeClr val="tx1"/>
                </a:solidFill>
              </a:rPr>
              <a:t>dictionary</a:t>
            </a:r>
            <a:r>
              <a:rPr lang="ko-KR" altLang="en-US" sz="1600" dirty="0" smtClean="0">
                <a:solidFill>
                  <a:schemeClr val="tx1"/>
                </a:solidFill>
              </a:rPr>
              <a:t>에 누적후 </a:t>
            </a: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</a:rPr>
              <a:t>호</a:t>
            </a:r>
            <a:r>
              <a:rPr lang="en-US" altLang="ko-KR" sz="1600" dirty="0" smtClean="0">
                <a:solidFill>
                  <a:schemeClr val="tx1"/>
                </a:solidFill>
              </a:rPr>
              <a:t>(1 page)</a:t>
            </a:r>
            <a:r>
              <a:rPr lang="ko-KR" altLang="en-US" sz="1600" dirty="0" smtClean="0">
                <a:solidFill>
                  <a:schemeClr val="tx1"/>
                </a:solidFill>
              </a:rPr>
              <a:t>당 </a:t>
            </a:r>
            <a:r>
              <a:rPr lang="en-US" altLang="ko-KR" sz="1600" dirty="0" smtClean="0">
                <a:solidFill>
                  <a:schemeClr val="tx1"/>
                </a:solidFill>
              </a:rPr>
              <a:t>DF</a:t>
            </a:r>
            <a:r>
              <a:rPr lang="ko-KR" altLang="en-US" sz="1600" dirty="0" smtClean="0">
                <a:solidFill>
                  <a:schemeClr val="tx1"/>
                </a:solidFill>
              </a:rPr>
              <a:t>로 변환하여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csv</a:t>
            </a:r>
            <a:r>
              <a:rPr lang="ko-KR" altLang="en-US" sz="1600" dirty="0" smtClean="0">
                <a:solidFill>
                  <a:schemeClr val="tx1"/>
                </a:solidFill>
              </a:rPr>
              <a:t> 반출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5157192"/>
            <a:ext cx="842493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크롤링결과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merge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파일을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병합시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중복값</a:t>
            </a:r>
            <a:r>
              <a:rPr lang="ko-KR" altLang="en-US" sz="1600" dirty="0" smtClean="0">
                <a:solidFill>
                  <a:schemeClr val="tx1"/>
                </a:solidFill>
              </a:rPr>
              <a:t> 발생비율확인 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중복값의</a:t>
            </a:r>
            <a:r>
              <a:rPr lang="ko-KR" altLang="en-US" sz="1600" dirty="0" smtClean="0">
                <a:solidFill>
                  <a:schemeClr val="tx1"/>
                </a:solidFill>
              </a:rPr>
              <a:t> 크기가 높으면 </a:t>
            </a:r>
            <a:r>
              <a:rPr lang="en-US" altLang="ko-KR" sz="1600" dirty="0" smtClean="0">
                <a:solidFill>
                  <a:schemeClr val="tx1"/>
                </a:solidFill>
              </a:rPr>
              <a:t>Check </a:t>
            </a:r>
            <a:r>
              <a:rPr lang="ko-KR" altLang="en-US" sz="1600" dirty="0" smtClean="0">
                <a:solidFill>
                  <a:schemeClr val="tx1"/>
                </a:solidFill>
              </a:rPr>
              <a:t>대상으로 분류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중복값을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제거후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csv</a:t>
            </a:r>
            <a:r>
              <a:rPr lang="ko-KR" altLang="en-US" sz="1600" dirty="0" smtClean="0">
                <a:solidFill>
                  <a:schemeClr val="tx1"/>
                </a:solidFill>
              </a:rPr>
              <a:t>로 반출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5400000">
            <a:off x="4247964" y="2456892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7504" y="100811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9512" y="49411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39552" y="3140968"/>
            <a:ext cx="144016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Page </a:t>
            </a:r>
            <a:r>
              <a:rPr lang="en-US" altLang="ko-KR" sz="1600" dirty="0" smtClean="0">
                <a:solidFill>
                  <a:schemeClr val="tx1"/>
                </a:solidFill>
              </a:rPr>
              <a:t>1~10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475~377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048" y="256490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페이지별</a:t>
            </a:r>
            <a:r>
              <a:rPr lang="ko-KR" altLang="en-US" dirty="0" smtClean="0"/>
              <a:t> 동일작업 분할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13738" y="3140968"/>
            <a:ext cx="144016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Page </a:t>
            </a:r>
            <a:r>
              <a:rPr lang="en-US" altLang="ko-KR" sz="1600" dirty="0" smtClean="0">
                <a:solidFill>
                  <a:schemeClr val="tx1"/>
                </a:solidFill>
              </a:rPr>
              <a:t>11~20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376~278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87924" y="3140968"/>
            <a:ext cx="144016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Page </a:t>
            </a:r>
            <a:r>
              <a:rPr lang="en-US" altLang="ko-KR" sz="1600" dirty="0" smtClean="0">
                <a:solidFill>
                  <a:schemeClr val="tx1"/>
                </a:solidFill>
              </a:rPr>
              <a:t>21~30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277~180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2110" y="3140968"/>
            <a:ext cx="144016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Page </a:t>
            </a:r>
            <a:r>
              <a:rPr lang="en-US" altLang="ko-KR" sz="1600" dirty="0" smtClean="0">
                <a:solidFill>
                  <a:schemeClr val="tx1"/>
                </a:solidFill>
              </a:rPr>
              <a:t>31~40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179~82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6296" y="3140968"/>
            <a:ext cx="144016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Page </a:t>
            </a:r>
            <a:r>
              <a:rPr lang="en-US" altLang="ko-KR" sz="1600" dirty="0" smtClean="0">
                <a:solidFill>
                  <a:schemeClr val="tx1"/>
                </a:solidFill>
              </a:rPr>
              <a:t>41~49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81</a:t>
            </a:r>
            <a:r>
              <a:rPr lang="en-US" altLang="ko-KR" sz="1600" dirty="0" smtClean="0">
                <a:solidFill>
                  <a:schemeClr val="tx1"/>
                </a:solidFill>
              </a:rPr>
              <a:t>~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5400000">
            <a:off x="4247964" y="4473116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3528" y="188640"/>
            <a:ext cx="8496944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SDI </a:t>
            </a:r>
            <a:r>
              <a:rPr lang="ko-KR" altLang="en-US" dirty="0" smtClean="0"/>
              <a:t>리포트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smtClean="0"/>
              <a:t>WorkFlow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8496944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 업데이트 관리 </a:t>
            </a:r>
            <a:r>
              <a:rPr lang="en-US" altLang="ko-KR" dirty="0" err="1" smtClean="0"/>
              <a:t>WorkFlow</a:t>
            </a:r>
            <a:endParaRPr lang="ko-KR" altLang="en-US" dirty="0"/>
          </a:p>
        </p:txBody>
      </p:sp>
      <p:sp>
        <p:nvSpPr>
          <p:cNvPr id="5" name="폭발 1 4"/>
          <p:cNvSpPr/>
          <p:nvPr/>
        </p:nvSpPr>
        <p:spPr>
          <a:xfrm>
            <a:off x="0" y="0"/>
            <a:ext cx="1872208" cy="13464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미정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051720" y="184482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51520" y="1628800"/>
            <a:ext cx="1619672" cy="936104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업데이트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알림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75856" y="1484784"/>
            <a:ext cx="5400600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 호를 읽어 들이고 </a:t>
            </a:r>
            <a:endParaRPr lang="en-US" altLang="ko-KR" dirty="0" err="1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</a:t>
            </a:r>
            <a:r>
              <a:rPr lang="en-US" altLang="ko-KR" dirty="0" err="1" smtClean="0">
                <a:solidFill>
                  <a:schemeClr val="tx1"/>
                </a:solidFill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</a:rPr>
              <a:t>에 병합후 재저장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84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36</cp:revision>
  <dcterms:created xsi:type="dcterms:W3CDTF">2006-10-05T04:04:58Z</dcterms:created>
  <dcterms:modified xsi:type="dcterms:W3CDTF">2020-05-08T09:28:17Z</dcterms:modified>
</cp:coreProperties>
</file>