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B85E-73B0-4816-BBB3-C7CE37BF674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5D3-29A2-423B-9B5D-587DF156C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B85E-73B0-4816-BBB3-C7CE37BF674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5D3-29A2-423B-9B5D-587DF156C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B85E-73B0-4816-BBB3-C7CE37BF674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5D3-29A2-423B-9B5D-587DF156C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B85E-73B0-4816-BBB3-C7CE37BF674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5D3-29A2-423B-9B5D-587DF156C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B85E-73B0-4816-BBB3-C7CE37BF674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5D3-29A2-423B-9B5D-587DF156C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B85E-73B0-4816-BBB3-C7CE37BF674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5D3-29A2-423B-9B5D-587DF156C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B85E-73B0-4816-BBB3-C7CE37BF674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5D3-29A2-423B-9B5D-587DF156C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B85E-73B0-4816-BBB3-C7CE37BF674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5D3-29A2-423B-9B5D-587DF156C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B85E-73B0-4816-BBB3-C7CE37BF674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5D3-29A2-423B-9B5D-587DF156C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B85E-73B0-4816-BBB3-C7CE37BF674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5D3-29A2-423B-9B5D-587DF156C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B85E-73B0-4816-BBB3-C7CE37BF674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5D3-29A2-423B-9B5D-587DF156C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4B85E-73B0-4816-BBB3-C7CE37BF674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95D3-29A2-423B-9B5D-587DF156C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3528" y="260648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거주민에게서 매출발생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외부인에게서 매출발생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3203848" y="148478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23928" y="148478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지역별</a:t>
            </a:r>
            <a:r>
              <a:rPr lang="en-US" altLang="ko-KR" dirty="0" smtClean="0"/>
              <a:t>/</a:t>
            </a:r>
            <a:r>
              <a:rPr lang="ko-KR" altLang="en-US" dirty="0" smtClean="0"/>
              <a:t>월별</a:t>
            </a:r>
            <a:r>
              <a:rPr lang="en-US" altLang="ko-KR" dirty="0" smtClean="0"/>
              <a:t>/</a:t>
            </a:r>
            <a:r>
              <a:rPr lang="ko-KR" altLang="en-US" dirty="0" smtClean="0"/>
              <a:t>업종별 비율이 </a:t>
            </a:r>
            <a:r>
              <a:rPr lang="ko-KR" altLang="en-US" dirty="0" err="1" smtClean="0"/>
              <a:t>다를것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2204864"/>
            <a:ext cx="5681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세부지역에 따라 집중산업이 다를 것</a:t>
            </a:r>
            <a:endParaRPr lang="en-US" altLang="ko-KR" dirty="0" smtClean="0"/>
          </a:p>
          <a:p>
            <a:r>
              <a:rPr lang="ko-KR" altLang="en-US" dirty="0" smtClean="0"/>
              <a:t>정답은 강원으로 묶어서 제출하지만</a:t>
            </a:r>
            <a:endParaRPr lang="en-US" altLang="ko-KR" dirty="0" smtClean="0"/>
          </a:p>
          <a:p>
            <a:r>
              <a:rPr lang="ko-KR" altLang="en-US" dirty="0" smtClean="0"/>
              <a:t>양양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속초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한식업</a:t>
            </a:r>
            <a:r>
              <a:rPr lang="ko-KR" altLang="en-US" dirty="0" smtClean="0"/>
              <a:t> 등으로 차이 발생여지가 있음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5536" y="335699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본질적인 물음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4005064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지역의 카드 소비는 무엇 의해 결정되는가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마케팅 속설 </a:t>
            </a:r>
            <a:endParaRPr lang="en-US" altLang="ko-KR" dirty="0" smtClean="0"/>
          </a:p>
          <a:p>
            <a:r>
              <a:rPr lang="ko-KR" altLang="en-US" dirty="0" smtClean="0"/>
              <a:t>여성고객을 늘리면 남성고객은 자연스럽게 따라온다</a:t>
            </a:r>
            <a:endParaRPr lang="en-US" altLang="ko-KR" dirty="0" smtClean="0"/>
          </a:p>
          <a:p>
            <a:r>
              <a:rPr lang="ko-KR" altLang="en-US" smtClean="0"/>
              <a:t>큰손고객을 잡으면 나머지도 딸려온다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57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10</cp:revision>
  <dcterms:created xsi:type="dcterms:W3CDTF">2020-07-13T07:25:32Z</dcterms:created>
  <dcterms:modified xsi:type="dcterms:W3CDTF">2020-07-13T08:59:17Z</dcterms:modified>
</cp:coreProperties>
</file>