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51" r:id="rId2"/>
    <p:sldId id="550" r:id="rId3"/>
    <p:sldId id="353" r:id="rId4"/>
    <p:sldId id="548" r:id="rId5"/>
    <p:sldId id="551" r:id="rId6"/>
    <p:sldId id="552" r:id="rId7"/>
    <p:sldId id="565" r:id="rId8"/>
    <p:sldId id="559" r:id="rId9"/>
    <p:sldId id="564" r:id="rId10"/>
    <p:sldId id="560" r:id="rId11"/>
    <p:sldId id="561" r:id="rId12"/>
    <p:sldId id="562" r:id="rId13"/>
    <p:sldId id="563" r:id="rId14"/>
    <p:sldId id="553" r:id="rId15"/>
    <p:sldId id="554" r:id="rId16"/>
    <p:sldId id="555" r:id="rId17"/>
    <p:sldId id="556" r:id="rId18"/>
    <p:sldId id="557" r:id="rId19"/>
    <p:sldId id="3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E7"/>
    <a:srgbClr val="85898F"/>
    <a:srgbClr val="EA5541"/>
    <a:srgbClr val="58B69E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97098" autoAdjust="0"/>
  </p:normalViewPr>
  <p:slideViewPr>
    <p:cSldViewPr snapToGrid="0">
      <p:cViewPr varScale="1">
        <p:scale>
          <a:sx n="149" d="100"/>
          <a:sy n="149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3461933" y="2692400"/>
            <a:ext cx="5337176" cy="1847850"/>
            <a:chOff x="1957388" y="2692400"/>
            <a:chExt cx="5337176" cy="1847850"/>
          </a:xfrm>
          <a:solidFill>
            <a:schemeClr val="tx1">
              <a:alpha val="15000"/>
            </a:schemeClr>
          </a:solidFill>
        </p:grpSpPr>
        <p:sp>
          <p:nvSpPr>
            <p:cNvPr id="55" name="Freeform 8"/>
            <p:cNvSpPr>
              <a:spLocks noEditPoints="1"/>
            </p:cNvSpPr>
            <p:nvPr userDrawn="1"/>
          </p:nvSpPr>
          <p:spPr bwMode="auto">
            <a:xfrm>
              <a:off x="1957388" y="3248025"/>
              <a:ext cx="450850" cy="431800"/>
            </a:xfrm>
            <a:custGeom>
              <a:avLst/>
              <a:gdLst>
                <a:gd name="T0" fmla="*/ 136 w 142"/>
                <a:gd name="T1" fmla="*/ 60 h 136"/>
                <a:gd name="T2" fmla="*/ 109 w 142"/>
                <a:gd name="T3" fmla="*/ 53 h 136"/>
                <a:gd name="T4" fmla="*/ 106 w 142"/>
                <a:gd name="T5" fmla="*/ 54 h 136"/>
                <a:gd name="T6" fmla="*/ 100 w 142"/>
                <a:gd name="T7" fmla="*/ 84 h 136"/>
                <a:gd name="T8" fmla="*/ 111 w 142"/>
                <a:gd name="T9" fmla="*/ 92 h 136"/>
                <a:gd name="T10" fmla="*/ 130 w 142"/>
                <a:gd name="T11" fmla="*/ 90 h 136"/>
                <a:gd name="T12" fmla="*/ 136 w 142"/>
                <a:gd name="T13" fmla="*/ 60 h 136"/>
                <a:gd name="T14" fmla="*/ 122 w 142"/>
                <a:gd name="T15" fmla="*/ 73 h 136"/>
                <a:gd name="T16" fmla="*/ 128 w 142"/>
                <a:gd name="T17" fmla="*/ 82 h 136"/>
                <a:gd name="T18" fmla="*/ 123 w 142"/>
                <a:gd name="T19" fmla="*/ 85 h 136"/>
                <a:gd name="T20" fmla="*/ 117 w 142"/>
                <a:gd name="T21" fmla="*/ 76 h 136"/>
                <a:gd name="T22" fmla="*/ 108 w 142"/>
                <a:gd name="T23" fmla="*/ 82 h 136"/>
                <a:gd name="T24" fmla="*/ 105 w 142"/>
                <a:gd name="T25" fmla="*/ 77 h 136"/>
                <a:gd name="T26" fmla="*/ 114 w 142"/>
                <a:gd name="T27" fmla="*/ 71 h 136"/>
                <a:gd name="T28" fmla="*/ 108 w 142"/>
                <a:gd name="T29" fmla="*/ 62 h 136"/>
                <a:gd name="T30" fmla="*/ 113 w 142"/>
                <a:gd name="T31" fmla="*/ 59 h 136"/>
                <a:gd name="T32" fmla="*/ 119 w 142"/>
                <a:gd name="T33" fmla="*/ 69 h 136"/>
                <a:gd name="T34" fmla="*/ 128 w 142"/>
                <a:gd name="T35" fmla="*/ 63 h 136"/>
                <a:gd name="T36" fmla="*/ 131 w 142"/>
                <a:gd name="T37" fmla="*/ 67 h 136"/>
                <a:gd name="T38" fmla="*/ 122 w 142"/>
                <a:gd name="T39" fmla="*/ 73 h 136"/>
                <a:gd name="T40" fmla="*/ 94 w 142"/>
                <a:gd name="T41" fmla="*/ 88 h 136"/>
                <a:gd name="T42" fmla="*/ 102 w 142"/>
                <a:gd name="T43" fmla="*/ 48 h 136"/>
                <a:gd name="T44" fmla="*/ 103 w 142"/>
                <a:gd name="T45" fmla="*/ 47 h 136"/>
                <a:gd name="T46" fmla="*/ 102 w 142"/>
                <a:gd name="T47" fmla="*/ 47 h 136"/>
                <a:gd name="T48" fmla="*/ 79 w 142"/>
                <a:gd name="T49" fmla="*/ 48 h 136"/>
                <a:gd name="T50" fmla="*/ 62 w 142"/>
                <a:gd name="T51" fmla="*/ 49 h 136"/>
                <a:gd name="T52" fmla="*/ 56 w 142"/>
                <a:gd name="T53" fmla="*/ 48 h 136"/>
                <a:gd name="T54" fmla="*/ 52 w 142"/>
                <a:gd name="T55" fmla="*/ 44 h 136"/>
                <a:gd name="T56" fmla="*/ 50 w 142"/>
                <a:gd name="T57" fmla="*/ 32 h 136"/>
                <a:gd name="T58" fmla="*/ 48 w 142"/>
                <a:gd name="T59" fmla="*/ 22 h 136"/>
                <a:gd name="T60" fmla="*/ 45 w 142"/>
                <a:gd name="T61" fmla="*/ 21 h 136"/>
                <a:gd name="T62" fmla="*/ 31 w 142"/>
                <a:gd name="T63" fmla="*/ 4 h 136"/>
                <a:gd name="T64" fmla="*/ 15 w 142"/>
                <a:gd name="T65" fmla="*/ 4 h 136"/>
                <a:gd name="T66" fmla="*/ 10 w 142"/>
                <a:gd name="T67" fmla="*/ 6 h 136"/>
                <a:gd name="T68" fmla="*/ 4 w 142"/>
                <a:gd name="T69" fmla="*/ 9 h 136"/>
                <a:gd name="T70" fmla="*/ 7 w 142"/>
                <a:gd name="T71" fmla="*/ 10 h 136"/>
                <a:gd name="T72" fmla="*/ 0 w 142"/>
                <a:gd name="T73" fmla="*/ 25 h 136"/>
                <a:gd name="T74" fmla="*/ 10 w 142"/>
                <a:gd name="T75" fmla="*/ 44 h 136"/>
                <a:gd name="T76" fmla="*/ 10 w 142"/>
                <a:gd name="T77" fmla="*/ 47 h 136"/>
                <a:gd name="T78" fmla="*/ 19 w 142"/>
                <a:gd name="T79" fmla="*/ 53 h 136"/>
                <a:gd name="T80" fmla="*/ 29 w 142"/>
                <a:gd name="T81" fmla="*/ 59 h 136"/>
                <a:gd name="T82" fmla="*/ 31 w 142"/>
                <a:gd name="T83" fmla="*/ 65 h 136"/>
                <a:gd name="T84" fmla="*/ 29 w 142"/>
                <a:gd name="T85" fmla="*/ 71 h 136"/>
                <a:gd name="T86" fmla="*/ 21 w 142"/>
                <a:gd name="T87" fmla="*/ 86 h 136"/>
                <a:gd name="T88" fmla="*/ 11 w 142"/>
                <a:gd name="T89" fmla="*/ 107 h 136"/>
                <a:gd name="T90" fmla="*/ 25 w 142"/>
                <a:gd name="T91" fmla="*/ 134 h 136"/>
                <a:gd name="T92" fmla="*/ 26 w 142"/>
                <a:gd name="T93" fmla="*/ 136 h 136"/>
                <a:gd name="T94" fmla="*/ 26 w 142"/>
                <a:gd name="T95" fmla="*/ 136 h 136"/>
                <a:gd name="T96" fmla="*/ 83 w 142"/>
                <a:gd name="T97" fmla="*/ 117 h 136"/>
                <a:gd name="T98" fmla="*/ 106 w 142"/>
                <a:gd name="T99" fmla="*/ 98 h 136"/>
                <a:gd name="T100" fmla="*/ 94 w 142"/>
                <a:gd name="T101" fmla="*/ 8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36">
                  <a:moveTo>
                    <a:pt x="136" y="60"/>
                  </a:moveTo>
                  <a:cubicBezTo>
                    <a:pt x="130" y="51"/>
                    <a:pt x="118" y="48"/>
                    <a:pt x="109" y="53"/>
                  </a:cubicBezTo>
                  <a:cubicBezTo>
                    <a:pt x="108" y="53"/>
                    <a:pt x="107" y="54"/>
                    <a:pt x="106" y="54"/>
                  </a:cubicBezTo>
                  <a:cubicBezTo>
                    <a:pt x="97" y="61"/>
                    <a:pt x="94" y="74"/>
                    <a:pt x="100" y="84"/>
                  </a:cubicBezTo>
                  <a:cubicBezTo>
                    <a:pt x="103" y="88"/>
                    <a:pt x="107" y="91"/>
                    <a:pt x="111" y="92"/>
                  </a:cubicBezTo>
                  <a:cubicBezTo>
                    <a:pt x="117" y="94"/>
                    <a:pt x="124" y="94"/>
                    <a:pt x="130" y="90"/>
                  </a:cubicBezTo>
                  <a:cubicBezTo>
                    <a:pt x="140" y="84"/>
                    <a:pt x="142" y="70"/>
                    <a:pt x="136" y="60"/>
                  </a:cubicBezTo>
                  <a:close/>
                  <a:moveTo>
                    <a:pt x="122" y="73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7"/>
                    <a:pt x="131" y="67"/>
                    <a:pt x="131" y="67"/>
                  </a:cubicBezTo>
                  <a:lnTo>
                    <a:pt x="122" y="73"/>
                  </a:lnTo>
                  <a:close/>
                  <a:moveTo>
                    <a:pt x="94" y="88"/>
                  </a:moveTo>
                  <a:cubicBezTo>
                    <a:pt x="85" y="75"/>
                    <a:pt x="89" y="57"/>
                    <a:pt x="102" y="48"/>
                  </a:cubicBezTo>
                  <a:cubicBezTo>
                    <a:pt x="102" y="48"/>
                    <a:pt x="103" y="48"/>
                    <a:pt x="103" y="47"/>
                  </a:cubicBezTo>
                  <a:cubicBezTo>
                    <a:pt x="103" y="47"/>
                    <a:pt x="103" y="47"/>
                    <a:pt x="102" y="47"/>
                  </a:cubicBezTo>
                  <a:cubicBezTo>
                    <a:pt x="92" y="40"/>
                    <a:pt x="83" y="47"/>
                    <a:pt x="79" y="48"/>
                  </a:cubicBezTo>
                  <a:cubicBezTo>
                    <a:pt x="70" y="50"/>
                    <a:pt x="67" y="51"/>
                    <a:pt x="62" y="49"/>
                  </a:cubicBezTo>
                  <a:cubicBezTo>
                    <a:pt x="58" y="47"/>
                    <a:pt x="56" y="48"/>
                    <a:pt x="56" y="48"/>
                  </a:cubicBezTo>
                  <a:cubicBezTo>
                    <a:pt x="55" y="47"/>
                    <a:pt x="53" y="46"/>
                    <a:pt x="52" y="44"/>
                  </a:cubicBezTo>
                  <a:cubicBezTo>
                    <a:pt x="52" y="38"/>
                    <a:pt x="50" y="32"/>
                    <a:pt x="50" y="32"/>
                  </a:cubicBezTo>
                  <a:cubicBezTo>
                    <a:pt x="52" y="29"/>
                    <a:pt x="50" y="24"/>
                    <a:pt x="48" y="22"/>
                  </a:cubicBezTo>
                  <a:cubicBezTo>
                    <a:pt x="47" y="20"/>
                    <a:pt x="45" y="21"/>
                    <a:pt x="45" y="21"/>
                  </a:cubicBezTo>
                  <a:cubicBezTo>
                    <a:pt x="45" y="21"/>
                    <a:pt x="40" y="8"/>
                    <a:pt x="31" y="4"/>
                  </a:cubicBezTo>
                  <a:cubicBezTo>
                    <a:pt x="23" y="0"/>
                    <a:pt x="15" y="4"/>
                    <a:pt x="15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6" y="9"/>
                    <a:pt x="4" y="9"/>
                  </a:cubicBezTo>
                  <a:cubicBezTo>
                    <a:pt x="4" y="9"/>
                    <a:pt x="6" y="10"/>
                    <a:pt x="7" y="10"/>
                  </a:cubicBezTo>
                  <a:cubicBezTo>
                    <a:pt x="7" y="10"/>
                    <a:pt x="0" y="15"/>
                    <a:pt x="0" y="25"/>
                  </a:cubicBezTo>
                  <a:cubicBezTo>
                    <a:pt x="1" y="34"/>
                    <a:pt x="10" y="44"/>
                    <a:pt x="10" y="44"/>
                  </a:cubicBezTo>
                  <a:cubicBezTo>
                    <a:pt x="10" y="44"/>
                    <a:pt x="9" y="45"/>
                    <a:pt x="10" y="47"/>
                  </a:cubicBezTo>
                  <a:cubicBezTo>
                    <a:pt x="11" y="49"/>
                    <a:pt x="15" y="53"/>
                    <a:pt x="19" y="53"/>
                  </a:cubicBezTo>
                  <a:cubicBezTo>
                    <a:pt x="19" y="53"/>
                    <a:pt x="23" y="57"/>
                    <a:pt x="29" y="59"/>
                  </a:cubicBezTo>
                  <a:cubicBezTo>
                    <a:pt x="29" y="61"/>
                    <a:pt x="30" y="63"/>
                    <a:pt x="31" y="65"/>
                  </a:cubicBezTo>
                  <a:cubicBezTo>
                    <a:pt x="31" y="65"/>
                    <a:pt x="29" y="67"/>
                    <a:pt x="29" y="71"/>
                  </a:cubicBezTo>
                  <a:cubicBezTo>
                    <a:pt x="29" y="76"/>
                    <a:pt x="27" y="78"/>
                    <a:pt x="21" y="86"/>
                  </a:cubicBezTo>
                  <a:cubicBezTo>
                    <a:pt x="19" y="89"/>
                    <a:pt x="9" y="95"/>
                    <a:pt x="11" y="107"/>
                  </a:cubicBezTo>
                  <a:cubicBezTo>
                    <a:pt x="12" y="113"/>
                    <a:pt x="19" y="124"/>
                    <a:pt x="25" y="134"/>
                  </a:cubicBezTo>
                  <a:cubicBezTo>
                    <a:pt x="26" y="135"/>
                    <a:pt x="26" y="135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40" y="136"/>
                    <a:pt x="59" y="133"/>
                    <a:pt x="83" y="117"/>
                  </a:cubicBezTo>
                  <a:cubicBezTo>
                    <a:pt x="93" y="111"/>
                    <a:pt x="100" y="105"/>
                    <a:pt x="106" y="98"/>
                  </a:cubicBezTo>
                  <a:cubicBezTo>
                    <a:pt x="101" y="96"/>
                    <a:pt x="97" y="93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EditPoints="1"/>
            </p:cNvSpPr>
            <p:nvPr userDrawn="1"/>
          </p:nvSpPr>
          <p:spPr bwMode="auto">
            <a:xfrm>
              <a:off x="2454276" y="3689350"/>
              <a:ext cx="555625" cy="546100"/>
            </a:xfrm>
            <a:custGeom>
              <a:avLst/>
              <a:gdLst>
                <a:gd name="T0" fmla="*/ 13 w 175"/>
                <a:gd name="T1" fmla="*/ 83 h 172"/>
                <a:gd name="T2" fmla="*/ 14 w 175"/>
                <a:gd name="T3" fmla="*/ 89 h 172"/>
                <a:gd name="T4" fmla="*/ 170 w 175"/>
                <a:gd name="T5" fmla="*/ 113 h 172"/>
                <a:gd name="T6" fmla="*/ 151 w 175"/>
                <a:gd name="T7" fmla="*/ 99 h 172"/>
                <a:gd name="T8" fmla="*/ 139 w 175"/>
                <a:gd name="T9" fmla="*/ 83 h 172"/>
                <a:gd name="T10" fmla="*/ 132 w 175"/>
                <a:gd name="T11" fmla="*/ 99 h 172"/>
                <a:gd name="T12" fmla="*/ 132 w 175"/>
                <a:gd name="T13" fmla="*/ 117 h 172"/>
                <a:gd name="T14" fmla="*/ 152 w 175"/>
                <a:gd name="T15" fmla="*/ 138 h 172"/>
                <a:gd name="T16" fmla="*/ 14 w 175"/>
                <a:gd name="T17" fmla="*/ 112 h 172"/>
                <a:gd name="T18" fmla="*/ 49 w 175"/>
                <a:gd name="T19" fmla="*/ 159 h 172"/>
                <a:gd name="T20" fmla="*/ 51 w 175"/>
                <a:gd name="T21" fmla="*/ 157 h 172"/>
                <a:gd name="T22" fmla="*/ 30 w 175"/>
                <a:gd name="T23" fmla="*/ 138 h 172"/>
                <a:gd name="T24" fmla="*/ 27 w 175"/>
                <a:gd name="T25" fmla="*/ 124 h 172"/>
                <a:gd name="T26" fmla="*/ 13 w 175"/>
                <a:gd name="T27" fmla="*/ 114 h 172"/>
                <a:gd name="T28" fmla="*/ 15 w 175"/>
                <a:gd name="T29" fmla="*/ 138 h 172"/>
                <a:gd name="T30" fmla="*/ 2 w 175"/>
                <a:gd name="T31" fmla="*/ 168 h 172"/>
                <a:gd name="T32" fmla="*/ 21 w 175"/>
                <a:gd name="T33" fmla="*/ 71 h 172"/>
                <a:gd name="T34" fmla="*/ 21 w 175"/>
                <a:gd name="T35" fmla="*/ 71 h 172"/>
                <a:gd name="T36" fmla="*/ 10 w 175"/>
                <a:gd name="T37" fmla="*/ 100 h 172"/>
                <a:gd name="T38" fmla="*/ 136 w 175"/>
                <a:gd name="T39" fmla="*/ 69 h 172"/>
                <a:gd name="T40" fmla="*/ 138 w 175"/>
                <a:gd name="T41" fmla="*/ 80 h 172"/>
                <a:gd name="T42" fmla="*/ 127 w 175"/>
                <a:gd name="T43" fmla="*/ 65 h 172"/>
                <a:gd name="T44" fmla="*/ 127 w 175"/>
                <a:gd name="T45" fmla="*/ 65 h 172"/>
                <a:gd name="T46" fmla="*/ 122 w 175"/>
                <a:gd name="T47" fmla="*/ 55 h 172"/>
                <a:gd name="T48" fmla="*/ 35 w 175"/>
                <a:gd name="T49" fmla="*/ 53 h 172"/>
                <a:gd name="T50" fmla="*/ 29 w 175"/>
                <a:gd name="T51" fmla="*/ 63 h 172"/>
                <a:gd name="T52" fmla="*/ 118 w 175"/>
                <a:gd name="T53" fmla="*/ 54 h 172"/>
                <a:gd name="T54" fmla="*/ 118 w 175"/>
                <a:gd name="T55" fmla="*/ 54 h 172"/>
                <a:gd name="T56" fmla="*/ 16 w 175"/>
                <a:gd name="T57" fmla="*/ 75 h 172"/>
                <a:gd name="T58" fmla="*/ 110 w 175"/>
                <a:gd name="T59" fmla="*/ 160 h 172"/>
                <a:gd name="T60" fmla="*/ 102 w 175"/>
                <a:gd name="T61" fmla="*/ 45 h 172"/>
                <a:gd name="T62" fmla="*/ 98 w 175"/>
                <a:gd name="T63" fmla="*/ 162 h 172"/>
                <a:gd name="T64" fmla="*/ 100 w 175"/>
                <a:gd name="T65" fmla="*/ 159 h 172"/>
                <a:gd name="T66" fmla="*/ 62 w 175"/>
                <a:gd name="T67" fmla="*/ 164 h 172"/>
                <a:gd name="T68" fmla="*/ 129 w 175"/>
                <a:gd name="T69" fmla="*/ 144 h 172"/>
                <a:gd name="T70" fmla="*/ 120 w 175"/>
                <a:gd name="T71" fmla="*/ 146 h 172"/>
                <a:gd name="T72" fmla="*/ 120 w 175"/>
                <a:gd name="T73" fmla="*/ 146 h 172"/>
                <a:gd name="T74" fmla="*/ 118 w 175"/>
                <a:gd name="T75" fmla="*/ 151 h 172"/>
                <a:gd name="T76" fmla="*/ 109 w 175"/>
                <a:gd name="T77" fmla="*/ 49 h 172"/>
                <a:gd name="T78" fmla="*/ 92 w 175"/>
                <a:gd name="T79" fmla="*/ 39 h 172"/>
                <a:gd name="T80" fmla="*/ 68 w 175"/>
                <a:gd name="T81" fmla="*/ 162 h 172"/>
                <a:gd name="T82" fmla="*/ 68 w 175"/>
                <a:gd name="T83" fmla="*/ 162 h 172"/>
                <a:gd name="T84" fmla="*/ 88 w 175"/>
                <a:gd name="T85" fmla="*/ 165 h 172"/>
                <a:gd name="T86" fmla="*/ 77 w 175"/>
                <a:gd name="T87" fmla="*/ 168 h 172"/>
                <a:gd name="T88" fmla="*/ 86 w 175"/>
                <a:gd name="T89" fmla="*/ 35 h 172"/>
                <a:gd name="T90" fmla="*/ 64 w 175"/>
                <a:gd name="T91" fmla="*/ 23 h 172"/>
                <a:gd name="T92" fmla="*/ 55 w 175"/>
                <a:gd name="T93" fmla="*/ 1 h 172"/>
                <a:gd name="T94" fmla="*/ 47 w 175"/>
                <a:gd name="T95" fmla="*/ 16 h 172"/>
                <a:gd name="T96" fmla="*/ 51 w 175"/>
                <a:gd name="T97" fmla="*/ 30 h 172"/>
                <a:gd name="T98" fmla="*/ 37 w 175"/>
                <a:gd name="T99" fmla="*/ 51 h 172"/>
                <a:gd name="T100" fmla="*/ 66 w 175"/>
                <a:gd name="T101" fmla="*/ 57 h 172"/>
                <a:gd name="T102" fmla="*/ 90 w 175"/>
                <a:gd name="T103" fmla="*/ 38 h 172"/>
                <a:gd name="T104" fmla="*/ 92 w 175"/>
                <a:gd name="T10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72">
                  <a:moveTo>
                    <a:pt x="15" y="86"/>
                  </a:moveTo>
                  <a:cubicBezTo>
                    <a:pt x="15" y="87"/>
                    <a:pt x="16" y="87"/>
                    <a:pt x="16" y="86"/>
                  </a:cubicBezTo>
                  <a:cubicBezTo>
                    <a:pt x="17" y="86"/>
                    <a:pt x="18" y="86"/>
                    <a:pt x="18" y="85"/>
                  </a:cubicBezTo>
                  <a:cubicBezTo>
                    <a:pt x="19" y="83"/>
                    <a:pt x="18" y="81"/>
                    <a:pt x="16" y="81"/>
                  </a:cubicBezTo>
                  <a:cubicBezTo>
                    <a:pt x="15" y="81"/>
                    <a:pt x="13" y="81"/>
                    <a:pt x="13" y="83"/>
                  </a:cubicBezTo>
                  <a:cubicBezTo>
                    <a:pt x="13" y="84"/>
                    <a:pt x="13" y="86"/>
                    <a:pt x="15" y="86"/>
                  </a:cubicBezTo>
                  <a:close/>
                  <a:moveTo>
                    <a:pt x="13" y="95"/>
                  </a:moveTo>
                  <a:cubicBezTo>
                    <a:pt x="14" y="95"/>
                    <a:pt x="14" y="95"/>
                    <a:pt x="15" y="95"/>
                  </a:cubicBezTo>
                  <a:cubicBezTo>
                    <a:pt x="16" y="94"/>
                    <a:pt x="16" y="94"/>
                    <a:pt x="17" y="92"/>
                  </a:cubicBezTo>
                  <a:cubicBezTo>
                    <a:pt x="17" y="91"/>
                    <a:pt x="16" y="89"/>
                    <a:pt x="14" y="89"/>
                  </a:cubicBezTo>
                  <a:cubicBezTo>
                    <a:pt x="13" y="89"/>
                    <a:pt x="11" y="90"/>
                    <a:pt x="11" y="92"/>
                  </a:cubicBezTo>
                  <a:cubicBezTo>
                    <a:pt x="11" y="93"/>
                    <a:pt x="12" y="95"/>
                    <a:pt x="13" y="95"/>
                  </a:cubicBezTo>
                  <a:close/>
                  <a:moveTo>
                    <a:pt x="175" y="126"/>
                  </a:moveTo>
                  <a:cubicBezTo>
                    <a:pt x="175" y="126"/>
                    <a:pt x="175" y="125"/>
                    <a:pt x="175" y="125"/>
                  </a:cubicBezTo>
                  <a:cubicBezTo>
                    <a:pt x="174" y="120"/>
                    <a:pt x="172" y="115"/>
                    <a:pt x="170" y="113"/>
                  </a:cubicBezTo>
                  <a:cubicBezTo>
                    <a:pt x="167" y="108"/>
                    <a:pt x="162" y="110"/>
                    <a:pt x="161" y="110"/>
                  </a:cubicBezTo>
                  <a:cubicBezTo>
                    <a:pt x="157" y="109"/>
                    <a:pt x="155" y="109"/>
                    <a:pt x="154" y="108"/>
                  </a:cubicBezTo>
                  <a:cubicBezTo>
                    <a:pt x="152" y="106"/>
                    <a:pt x="151" y="106"/>
                    <a:pt x="151" y="106"/>
                  </a:cubicBezTo>
                  <a:cubicBezTo>
                    <a:pt x="151" y="106"/>
                    <a:pt x="150" y="105"/>
                    <a:pt x="150" y="104"/>
                  </a:cubicBezTo>
                  <a:cubicBezTo>
                    <a:pt x="151" y="102"/>
                    <a:pt x="151" y="99"/>
                    <a:pt x="151" y="99"/>
                  </a:cubicBezTo>
                  <a:cubicBezTo>
                    <a:pt x="152" y="98"/>
                    <a:pt x="152" y="95"/>
                    <a:pt x="152" y="94"/>
                  </a:cubicBezTo>
                  <a:cubicBezTo>
                    <a:pt x="151" y="93"/>
                    <a:pt x="151" y="94"/>
                    <a:pt x="151" y="94"/>
                  </a:cubicBezTo>
                  <a:cubicBezTo>
                    <a:pt x="151" y="94"/>
                    <a:pt x="150" y="88"/>
                    <a:pt x="147" y="85"/>
                  </a:cubicBezTo>
                  <a:cubicBezTo>
                    <a:pt x="144" y="82"/>
                    <a:pt x="141" y="82"/>
                    <a:pt x="141" y="82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6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7" y="83"/>
                    <a:pt x="133" y="85"/>
                    <a:pt x="132" y="89"/>
                  </a:cubicBezTo>
                  <a:cubicBezTo>
                    <a:pt x="131" y="93"/>
                    <a:pt x="133" y="98"/>
                    <a:pt x="133" y="98"/>
                  </a:cubicBezTo>
                  <a:cubicBezTo>
                    <a:pt x="133" y="98"/>
                    <a:pt x="132" y="98"/>
                    <a:pt x="132" y="99"/>
                  </a:cubicBezTo>
                  <a:cubicBezTo>
                    <a:pt x="133" y="100"/>
                    <a:pt x="134" y="103"/>
                    <a:pt x="135" y="103"/>
                  </a:cubicBezTo>
                  <a:cubicBezTo>
                    <a:pt x="135" y="103"/>
                    <a:pt x="136" y="105"/>
                    <a:pt x="138" y="107"/>
                  </a:cubicBezTo>
                  <a:cubicBezTo>
                    <a:pt x="139" y="108"/>
                    <a:pt x="139" y="109"/>
                    <a:pt x="138" y="109"/>
                  </a:cubicBezTo>
                  <a:cubicBezTo>
                    <a:pt x="138" y="109"/>
                    <a:pt x="137" y="110"/>
                    <a:pt x="137" y="112"/>
                  </a:cubicBezTo>
                  <a:cubicBezTo>
                    <a:pt x="136" y="114"/>
                    <a:pt x="135" y="115"/>
                    <a:pt x="132" y="117"/>
                  </a:cubicBezTo>
                  <a:cubicBezTo>
                    <a:pt x="130" y="118"/>
                    <a:pt x="125" y="119"/>
                    <a:pt x="125" y="124"/>
                  </a:cubicBezTo>
                  <a:cubicBezTo>
                    <a:pt x="124" y="126"/>
                    <a:pt x="125" y="132"/>
                    <a:pt x="126" y="137"/>
                  </a:cubicBezTo>
                  <a:cubicBezTo>
                    <a:pt x="126" y="137"/>
                    <a:pt x="126" y="138"/>
                    <a:pt x="127" y="138"/>
                  </a:cubicBezTo>
                  <a:cubicBezTo>
                    <a:pt x="127" y="138"/>
                    <a:pt x="126" y="138"/>
                    <a:pt x="127" y="138"/>
                  </a:cubicBezTo>
                  <a:cubicBezTo>
                    <a:pt x="132" y="140"/>
                    <a:pt x="140" y="141"/>
                    <a:pt x="152" y="138"/>
                  </a:cubicBezTo>
                  <a:cubicBezTo>
                    <a:pt x="164" y="135"/>
                    <a:pt x="171" y="130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lose/>
                  <a:moveTo>
                    <a:pt x="13" y="106"/>
                  </a:moveTo>
                  <a:cubicBezTo>
                    <a:pt x="12" y="106"/>
                    <a:pt x="11" y="108"/>
                    <a:pt x="11" y="109"/>
                  </a:cubicBezTo>
                  <a:cubicBezTo>
                    <a:pt x="11" y="111"/>
                    <a:pt x="12" y="112"/>
                    <a:pt x="14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7" y="110"/>
                    <a:pt x="16" y="108"/>
                  </a:cubicBezTo>
                  <a:cubicBezTo>
                    <a:pt x="16" y="107"/>
                    <a:pt x="15" y="106"/>
                    <a:pt x="13" y="106"/>
                  </a:cubicBezTo>
                  <a:close/>
                  <a:moveTo>
                    <a:pt x="53" y="158"/>
                  </a:moveTo>
                  <a:cubicBezTo>
                    <a:pt x="52" y="157"/>
                    <a:pt x="50" y="158"/>
                    <a:pt x="49" y="159"/>
                  </a:cubicBezTo>
                  <a:cubicBezTo>
                    <a:pt x="49" y="161"/>
                    <a:pt x="49" y="162"/>
                    <a:pt x="51" y="163"/>
                  </a:cubicBezTo>
                  <a:cubicBezTo>
                    <a:pt x="51" y="163"/>
                    <a:pt x="52" y="163"/>
                    <a:pt x="53" y="163"/>
                  </a:cubicBezTo>
                  <a:cubicBezTo>
                    <a:pt x="53" y="163"/>
                    <a:pt x="54" y="162"/>
                    <a:pt x="54" y="162"/>
                  </a:cubicBezTo>
                  <a:cubicBezTo>
                    <a:pt x="55" y="160"/>
                    <a:pt x="54" y="158"/>
                    <a:pt x="53" y="158"/>
                  </a:cubicBezTo>
                  <a:close/>
                  <a:moveTo>
                    <a:pt x="51" y="157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1"/>
                    <a:pt x="48" y="145"/>
                    <a:pt x="46" y="143"/>
                  </a:cubicBezTo>
                  <a:cubicBezTo>
                    <a:pt x="43" y="139"/>
                    <a:pt x="38" y="140"/>
                    <a:pt x="37" y="140"/>
                  </a:cubicBezTo>
                  <a:cubicBezTo>
                    <a:pt x="33" y="140"/>
                    <a:pt x="31" y="140"/>
                    <a:pt x="30" y="138"/>
                  </a:cubicBezTo>
                  <a:cubicBezTo>
                    <a:pt x="29" y="137"/>
                    <a:pt x="27" y="137"/>
                    <a:pt x="27" y="137"/>
                  </a:cubicBezTo>
                  <a:cubicBezTo>
                    <a:pt x="27" y="136"/>
                    <a:pt x="27" y="136"/>
                    <a:pt x="26" y="135"/>
                  </a:cubicBezTo>
                  <a:cubicBezTo>
                    <a:pt x="27" y="132"/>
                    <a:pt x="27" y="130"/>
                    <a:pt x="27" y="130"/>
                  </a:cubicBezTo>
                  <a:cubicBezTo>
                    <a:pt x="28" y="129"/>
                    <a:pt x="28" y="126"/>
                    <a:pt x="28" y="125"/>
                  </a:cubicBezTo>
                  <a:cubicBezTo>
                    <a:pt x="28" y="124"/>
                    <a:pt x="27" y="124"/>
                    <a:pt x="27" y="124"/>
                  </a:cubicBezTo>
                  <a:cubicBezTo>
                    <a:pt x="27" y="124"/>
                    <a:pt x="27" y="118"/>
                    <a:pt x="24" y="115"/>
                  </a:cubicBezTo>
                  <a:cubicBezTo>
                    <a:pt x="21" y="113"/>
                    <a:pt x="17" y="113"/>
                    <a:pt x="17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3" y="114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3" y="114"/>
                    <a:pt x="9" y="115"/>
                    <a:pt x="8" y="119"/>
                  </a:cubicBezTo>
                  <a:cubicBezTo>
                    <a:pt x="7" y="123"/>
                    <a:pt x="9" y="129"/>
                    <a:pt x="9" y="129"/>
                  </a:cubicBezTo>
                  <a:cubicBezTo>
                    <a:pt x="9" y="129"/>
                    <a:pt x="8" y="129"/>
                    <a:pt x="9" y="130"/>
                  </a:cubicBezTo>
                  <a:cubicBezTo>
                    <a:pt x="9" y="131"/>
                    <a:pt x="10" y="133"/>
                    <a:pt x="11" y="133"/>
                  </a:cubicBezTo>
                  <a:cubicBezTo>
                    <a:pt x="11" y="133"/>
                    <a:pt x="12" y="136"/>
                    <a:pt x="15" y="138"/>
                  </a:cubicBezTo>
                  <a:cubicBezTo>
                    <a:pt x="15" y="138"/>
                    <a:pt x="15" y="139"/>
                    <a:pt x="15" y="140"/>
                  </a:cubicBezTo>
                  <a:cubicBezTo>
                    <a:pt x="15" y="140"/>
                    <a:pt x="14" y="141"/>
                    <a:pt x="13" y="142"/>
                  </a:cubicBezTo>
                  <a:cubicBezTo>
                    <a:pt x="12" y="144"/>
                    <a:pt x="11" y="145"/>
                    <a:pt x="8" y="147"/>
                  </a:cubicBezTo>
                  <a:cubicBezTo>
                    <a:pt x="6" y="148"/>
                    <a:pt x="1" y="149"/>
                    <a:pt x="1" y="155"/>
                  </a:cubicBezTo>
                  <a:cubicBezTo>
                    <a:pt x="0" y="157"/>
                    <a:pt x="1" y="163"/>
                    <a:pt x="2" y="168"/>
                  </a:cubicBezTo>
                  <a:cubicBezTo>
                    <a:pt x="3" y="168"/>
                    <a:pt x="3" y="168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8" y="171"/>
                    <a:pt x="17" y="172"/>
                    <a:pt x="29" y="169"/>
                  </a:cubicBezTo>
                  <a:cubicBezTo>
                    <a:pt x="41" y="166"/>
                    <a:pt x="47" y="161"/>
                    <a:pt x="51" y="157"/>
                  </a:cubicBezTo>
                  <a:close/>
                  <a:moveTo>
                    <a:pt x="21" y="71"/>
                  </a:moveTo>
                  <a:cubicBezTo>
                    <a:pt x="22" y="71"/>
                    <a:pt x="22" y="71"/>
                    <a:pt x="23" y="71"/>
                  </a:cubicBezTo>
                  <a:cubicBezTo>
                    <a:pt x="24" y="71"/>
                    <a:pt x="24" y="70"/>
                    <a:pt x="25" y="70"/>
                  </a:cubicBezTo>
                  <a:cubicBezTo>
                    <a:pt x="26" y="68"/>
                    <a:pt x="25" y="67"/>
                    <a:pt x="24" y="66"/>
                  </a:cubicBezTo>
                  <a:cubicBezTo>
                    <a:pt x="22" y="65"/>
                    <a:pt x="21" y="66"/>
                    <a:pt x="20" y="67"/>
                  </a:cubicBezTo>
                  <a:cubicBezTo>
                    <a:pt x="19" y="68"/>
                    <a:pt x="20" y="70"/>
                    <a:pt x="21" y="71"/>
                  </a:cubicBezTo>
                  <a:close/>
                  <a:moveTo>
                    <a:pt x="13" y="103"/>
                  </a:moveTo>
                  <a:cubicBezTo>
                    <a:pt x="13" y="103"/>
                    <a:pt x="14" y="103"/>
                    <a:pt x="14" y="103"/>
                  </a:cubicBezTo>
                  <a:cubicBezTo>
                    <a:pt x="15" y="103"/>
                    <a:pt x="16" y="102"/>
                    <a:pt x="16" y="100"/>
                  </a:cubicBezTo>
                  <a:cubicBezTo>
                    <a:pt x="16" y="99"/>
                    <a:pt x="15" y="98"/>
                    <a:pt x="13" y="98"/>
                  </a:cubicBezTo>
                  <a:cubicBezTo>
                    <a:pt x="12" y="98"/>
                    <a:pt x="10" y="99"/>
                    <a:pt x="10" y="100"/>
                  </a:cubicBezTo>
                  <a:cubicBezTo>
                    <a:pt x="10" y="102"/>
                    <a:pt x="12" y="103"/>
                    <a:pt x="13" y="103"/>
                  </a:cubicBezTo>
                  <a:close/>
                  <a:moveTo>
                    <a:pt x="131" y="71"/>
                  </a:moveTo>
                  <a:cubicBezTo>
                    <a:pt x="132" y="73"/>
                    <a:pt x="133" y="73"/>
                    <a:pt x="134" y="73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6" y="72"/>
                    <a:pt x="137" y="70"/>
                    <a:pt x="136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7"/>
                    <a:pt x="134" y="67"/>
                    <a:pt x="132" y="68"/>
                  </a:cubicBezTo>
                  <a:cubicBezTo>
                    <a:pt x="131" y="68"/>
                    <a:pt x="131" y="70"/>
                    <a:pt x="131" y="71"/>
                  </a:cubicBezTo>
                  <a:close/>
                  <a:moveTo>
                    <a:pt x="135" y="79"/>
                  </a:moveTo>
                  <a:cubicBezTo>
                    <a:pt x="135" y="80"/>
                    <a:pt x="137" y="81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0" y="80"/>
                    <a:pt x="140" y="78"/>
                    <a:pt x="140" y="77"/>
                  </a:cubicBezTo>
                  <a:cubicBezTo>
                    <a:pt x="139" y="75"/>
                    <a:pt x="138" y="75"/>
                    <a:pt x="136" y="75"/>
                  </a:cubicBezTo>
                  <a:cubicBezTo>
                    <a:pt x="135" y="76"/>
                    <a:pt x="134" y="77"/>
                    <a:pt x="135" y="79"/>
                  </a:cubicBezTo>
                  <a:close/>
                  <a:moveTo>
                    <a:pt x="127" y="65"/>
                  </a:moveTo>
                  <a:cubicBezTo>
                    <a:pt x="128" y="66"/>
                    <a:pt x="129" y="66"/>
                    <a:pt x="130" y="66"/>
                  </a:cubicBezTo>
                  <a:cubicBezTo>
                    <a:pt x="130" y="66"/>
                    <a:pt x="130" y="66"/>
                    <a:pt x="131" y="65"/>
                  </a:cubicBezTo>
                  <a:cubicBezTo>
                    <a:pt x="132" y="64"/>
                    <a:pt x="132" y="63"/>
                    <a:pt x="131" y="61"/>
                  </a:cubicBezTo>
                  <a:cubicBezTo>
                    <a:pt x="130" y="60"/>
                    <a:pt x="129" y="60"/>
                    <a:pt x="127" y="61"/>
                  </a:cubicBezTo>
                  <a:cubicBezTo>
                    <a:pt x="126" y="62"/>
                    <a:pt x="126" y="63"/>
                    <a:pt x="127" y="65"/>
                  </a:cubicBezTo>
                  <a:close/>
                  <a:moveTo>
                    <a:pt x="124" y="59"/>
                  </a:moveTo>
                  <a:cubicBezTo>
                    <a:pt x="125" y="59"/>
                    <a:pt x="125" y="59"/>
                    <a:pt x="126" y="59"/>
                  </a:cubicBezTo>
                  <a:cubicBezTo>
                    <a:pt x="127" y="58"/>
                    <a:pt x="127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5" y="54"/>
                    <a:pt x="123" y="54"/>
                    <a:pt x="122" y="55"/>
                  </a:cubicBezTo>
                  <a:cubicBezTo>
                    <a:pt x="121" y="56"/>
                    <a:pt x="121" y="57"/>
                    <a:pt x="122" y="59"/>
                  </a:cubicBezTo>
                  <a:cubicBezTo>
                    <a:pt x="122" y="59"/>
                    <a:pt x="123" y="60"/>
                    <a:pt x="124" y="59"/>
                  </a:cubicBezTo>
                  <a:close/>
                  <a:moveTo>
                    <a:pt x="33" y="58"/>
                  </a:moveTo>
                  <a:cubicBezTo>
                    <a:pt x="34" y="58"/>
                    <a:pt x="34" y="58"/>
                    <a:pt x="35" y="57"/>
                  </a:cubicBezTo>
                  <a:cubicBezTo>
                    <a:pt x="36" y="56"/>
                    <a:pt x="36" y="54"/>
                    <a:pt x="35" y="53"/>
                  </a:cubicBezTo>
                  <a:cubicBezTo>
                    <a:pt x="34" y="52"/>
                    <a:pt x="32" y="52"/>
                    <a:pt x="31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8"/>
                    <a:pt x="33" y="58"/>
                    <a:pt x="33" y="58"/>
                  </a:cubicBezTo>
                  <a:close/>
                  <a:moveTo>
                    <a:pt x="28" y="64"/>
                  </a:moveTo>
                  <a:cubicBezTo>
                    <a:pt x="28" y="64"/>
                    <a:pt x="29" y="64"/>
                    <a:pt x="29" y="63"/>
                  </a:cubicBezTo>
                  <a:cubicBezTo>
                    <a:pt x="30" y="62"/>
                    <a:pt x="30" y="60"/>
                    <a:pt x="29" y="59"/>
                  </a:cubicBezTo>
                  <a:cubicBezTo>
                    <a:pt x="28" y="58"/>
                    <a:pt x="26" y="58"/>
                    <a:pt x="25" y="60"/>
                  </a:cubicBezTo>
                  <a:cubicBezTo>
                    <a:pt x="24" y="61"/>
                    <a:pt x="24" y="63"/>
                    <a:pt x="25" y="64"/>
                  </a:cubicBezTo>
                  <a:cubicBezTo>
                    <a:pt x="26" y="64"/>
                    <a:pt x="27" y="64"/>
                    <a:pt x="28" y="64"/>
                  </a:cubicBezTo>
                  <a:close/>
                  <a:moveTo>
                    <a:pt x="118" y="54"/>
                  </a:moveTo>
                  <a:cubicBezTo>
                    <a:pt x="119" y="54"/>
                    <a:pt x="119" y="53"/>
                    <a:pt x="120" y="53"/>
                  </a:cubicBezTo>
                  <a:cubicBezTo>
                    <a:pt x="121" y="52"/>
                    <a:pt x="120" y="50"/>
                    <a:pt x="119" y="49"/>
                  </a:cubicBezTo>
                  <a:cubicBezTo>
                    <a:pt x="118" y="48"/>
                    <a:pt x="116" y="48"/>
                    <a:pt x="115" y="49"/>
                  </a:cubicBezTo>
                  <a:cubicBezTo>
                    <a:pt x="114" y="50"/>
                    <a:pt x="115" y="52"/>
                    <a:pt x="116" y="53"/>
                  </a:cubicBezTo>
                  <a:cubicBezTo>
                    <a:pt x="116" y="54"/>
                    <a:pt x="117" y="54"/>
                    <a:pt x="118" y="54"/>
                  </a:cubicBezTo>
                  <a:close/>
                  <a:moveTo>
                    <a:pt x="17" y="78"/>
                  </a:moveTo>
                  <a:cubicBezTo>
                    <a:pt x="18" y="79"/>
                    <a:pt x="19" y="79"/>
                    <a:pt x="19" y="79"/>
                  </a:cubicBezTo>
                  <a:cubicBezTo>
                    <a:pt x="20" y="78"/>
                    <a:pt x="21" y="78"/>
                    <a:pt x="21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8" y="73"/>
                    <a:pt x="17" y="73"/>
                    <a:pt x="16" y="75"/>
                  </a:cubicBezTo>
                  <a:cubicBezTo>
                    <a:pt x="15" y="76"/>
                    <a:pt x="16" y="78"/>
                    <a:pt x="17" y="78"/>
                  </a:cubicBezTo>
                  <a:close/>
                  <a:moveTo>
                    <a:pt x="107" y="155"/>
                  </a:moveTo>
                  <a:cubicBezTo>
                    <a:pt x="106" y="156"/>
                    <a:pt x="105" y="158"/>
                    <a:pt x="106" y="159"/>
                  </a:cubicBezTo>
                  <a:cubicBezTo>
                    <a:pt x="107" y="160"/>
                    <a:pt x="108" y="161"/>
                    <a:pt x="109" y="160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1" y="159"/>
                    <a:pt x="112" y="158"/>
                    <a:pt x="111" y="156"/>
                  </a:cubicBezTo>
                  <a:cubicBezTo>
                    <a:pt x="110" y="155"/>
                    <a:pt x="109" y="155"/>
                    <a:pt x="107" y="155"/>
                  </a:cubicBezTo>
                  <a:close/>
                  <a:moveTo>
                    <a:pt x="104" y="40"/>
                  </a:moveTo>
                  <a:cubicBezTo>
                    <a:pt x="103" y="39"/>
                    <a:pt x="101" y="40"/>
                    <a:pt x="100" y="41"/>
                  </a:cubicBezTo>
                  <a:cubicBezTo>
                    <a:pt x="100" y="43"/>
                    <a:pt x="101" y="44"/>
                    <a:pt x="102" y="45"/>
                  </a:cubicBezTo>
                  <a:cubicBezTo>
                    <a:pt x="103" y="45"/>
                    <a:pt x="103" y="45"/>
                    <a:pt x="104" y="45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6" y="42"/>
                    <a:pt x="106" y="40"/>
                    <a:pt x="104" y="40"/>
                  </a:cubicBezTo>
                  <a:close/>
                  <a:moveTo>
                    <a:pt x="100" y="159"/>
                  </a:moveTo>
                  <a:cubicBezTo>
                    <a:pt x="99" y="159"/>
                    <a:pt x="98" y="161"/>
                    <a:pt x="98" y="162"/>
                  </a:cubicBezTo>
                  <a:cubicBezTo>
                    <a:pt x="99" y="164"/>
                    <a:pt x="100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4" y="163"/>
                    <a:pt x="104" y="162"/>
                    <a:pt x="104" y="160"/>
                  </a:cubicBezTo>
                  <a:cubicBezTo>
                    <a:pt x="103" y="159"/>
                    <a:pt x="101" y="158"/>
                    <a:pt x="100" y="159"/>
                  </a:cubicBezTo>
                  <a:close/>
                  <a:moveTo>
                    <a:pt x="61" y="161"/>
                  </a:moveTo>
                  <a:cubicBezTo>
                    <a:pt x="59" y="160"/>
                    <a:pt x="58" y="161"/>
                    <a:pt x="57" y="162"/>
                  </a:cubicBezTo>
                  <a:cubicBezTo>
                    <a:pt x="57" y="164"/>
                    <a:pt x="58" y="166"/>
                    <a:pt x="59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1" y="166"/>
                    <a:pt x="62" y="165"/>
                    <a:pt x="62" y="164"/>
                  </a:cubicBezTo>
                  <a:cubicBezTo>
                    <a:pt x="63" y="163"/>
                    <a:pt x="62" y="161"/>
                    <a:pt x="61" y="161"/>
                  </a:cubicBezTo>
                  <a:close/>
                  <a:moveTo>
                    <a:pt x="126" y="140"/>
                  </a:moveTo>
                  <a:cubicBezTo>
                    <a:pt x="126" y="140"/>
                    <a:pt x="126" y="140"/>
                    <a:pt x="126" y="140"/>
                  </a:cubicBezTo>
                  <a:cubicBezTo>
                    <a:pt x="125" y="141"/>
                    <a:pt x="125" y="143"/>
                    <a:pt x="126" y="144"/>
                  </a:cubicBezTo>
                  <a:cubicBezTo>
                    <a:pt x="127" y="144"/>
                    <a:pt x="128" y="144"/>
                    <a:pt x="129" y="144"/>
                  </a:cubicBezTo>
                  <a:cubicBezTo>
                    <a:pt x="129" y="144"/>
                    <a:pt x="130" y="144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2"/>
                    <a:pt x="131" y="140"/>
                    <a:pt x="130" y="139"/>
                  </a:cubicBezTo>
                  <a:cubicBezTo>
                    <a:pt x="128" y="138"/>
                    <a:pt x="127" y="139"/>
                    <a:pt x="126" y="140"/>
                  </a:cubicBezTo>
                  <a:close/>
                  <a:moveTo>
                    <a:pt x="120" y="146"/>
                  </a:moveTo>
                  <a:cubicBezTo>
                    <a:pt x="119" y="147"/>
                    <a:pt x="119" y="149"/>
                    <a:pt x="120" y="150"/>
                  </a:cubicBezTo>
                  <a:cubicBezTo>
                    <a:pt x="121" y="150"/>
                    <a:pt x="122" y="151"/>
                    <a:pt x="123" y="150"/>
                  </a:cubicBezTo>
                  <a:cubicBezTo>
                    <a:pt x="123" y="150"/>
                    <a:pt x="124" y="150"/>
                    <a:pt x="124" y="150"/>
                  </a:cubicBezTo>
                  <a:cubicBezTo>
                    <a:pt x="125" y="149"/>
                    <a:pt x="125" y="147"/>
                    <a:pt x="124" y="146"/>
                  </a:cubicBezTo>
                  <a:cubicBezTo>
                    <a:pt x="123" y="145"/>
                    <a:pt x="121" y="145"/>
                    <a:pt x="120" y="146"/>
                  </a:cubicBezTo>
                  <a:close/>
                  <a:moveTo>
                    <a:pt x="114" y="151"/>
                  </a:moveTo>
                  <a:cubicBezTo>
                    <a:pt x="113" y="152"/>
                    <a:pt x="113" y="154"/>
                    <a:pt x="113" y="155"/>
                  </a:cubicBezTo>
                  <a:cubicBezTo>
                    <a:pt x="114" y="156"/>
                    <a:pt x="115" y="156"/>
                    <a:pt x="116" y="156"/>
                  </a:cubicBezTo>
                  <a:cubicBezTo>
                    <a:pt x="117" y="156"/>
                    <a:pt x="117" y="156"/>
                    <a:pt x="117" y="155"/>
                  </a:cubicBezTo>
                  <a:cubicBezTo>
                    <a:pt x="119" y="154"/>
                    <a:pt x="119" y="153"/>
                    <a:pt x="118" y="151"/>
                  </a:cubicBezTo>
                  <a:cubicBezTo>
                    <a:pt x="117" y="150"/>
                    <a:pt x="115" y="150"/>
                    <a:pt x="114" y="151"/>
                  </a:cubicBez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09" y="43"/>
                    <a:pt x="108" y="45"/>
                  </a:cubicBezTo>
                  <a:cubicBezTo>
                    <a:pt x="107" y="46"/>
                    <a:pt x="108" y="48"/>
                    <a:pt x="109" y="49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2" y="49"/>
                    <a:pt x="113" y="48"/>
                    <a:pt x="113" y="48"/>
                  </a:cubicBezTo>
                  <a:cubicBezTo>
                    <a:pt x="114" y="46"/>
                    <a:pt x="113" y="45"/>
                    <a:pt x="112" y="44"/>
                  </a:cubicBezTo>
                  <a:close/>
                  <a:moveTo>
                    <a:pt x="96" y="37"/>
                  </a:moveTo>
                  <a:cubicBezTo>
                    <a:pt x="94" y="36"/>
                    <a:pt x="93" y="37"/>
                    <a:pt x="92" y="39"/>
                  </a:cubicBezTo>
                  <a:cubicBezTo>
                    <a:pt x="92" y="40"/>
                    <a:pt x="93" y="42"/>
                    <a:pt x="94" y="42"/>
                  </a:cubicBezTo>
                  <a:cubicBezTo>
                    <a:pt x="95" y="42"/>
                    <a:pt x="95" y="42"/>
                    <a:pt x="96" y="42"/>
                  </a:cubicBezTo>
                  <a:cubicBezTo>
                    <a:pt x="97" y="42"/>
                    <a:pt x="98" y="41"/>
                    <a:pt x="98" y="40"/>
                  </a:cubicBezTo>
                  <a:cubicBezTo>
                    <a:pt x="98" y="39"/>
                    <a:pt x="97" y="37"/>
                    <a:pt x="96" y="37"/>
                  </a:cubicBezTo>
                  <a:close/>
                  <a:moveTo>
                    <a:pt x="68" y="162"/>
                  </a:moveTo>
                  <a:cubicBezTo>
                    <a:pt x="67" y="162"/>
                    <a:pt x="65" y="163"/>
                    <a:pt x="65" y="165"/>
                  </a:cubicBezTo>
                  <a:cubicBezTo>
                    <a:pt x="65" y="166"/>
                    <a:pt x="66" y="168"/>
                    <a:pt x="68" y="168"/>
                  </a:cubicBezTo>
                  <a:cubicBezTo>
                    <a:pt x="68" y="168"/>
                    <a:pt x="68" y="168"/>
                    <a:pt x="69" y="168"/>
                  </a:cubicBezTo>
                  <a:cubicBezTo>
                    <a:pt x="70" y="167"/>
                    <a:pt x="71" y="167"/>
                    <a:pt x="71" y="165"/>
                  </a:cubicBezTo>
                  <a:cubicBezTo>
                    <a:pt x="71" y="164"/>
                    <a:pt x="70" y="162"/>
                    <a:pt x="68" y="162"/>
                  </a:cubicBezTo>
                  <a:close/>
                  <a:moveTo>
                    <a:pt x="84" y="163"/>
                  </a:moveTo>
                  <a:cubicBezTo>
                    <a:pt x="83" y="163"/>
                    <a:pt x="82" y="164"/>
                    <a:pt x="82" y="166"/>
                  </a:cubicBezTo>
                  <a:cubicBezTo>
                    <a:pt x="82" y="167"/>
                    <a:pt x="84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8" y="166"/>
                    <a:pt x="88" y="165"/>
                  </a:cubicBezTo>
                  <a:cubicBezTo>
                    <a:pt x="87" y="163"/>
                    <a:pt x="86" y="162"/>
                    <a:pt x="84" y="163"/>
                  </a:cubicBezTo>
                  <a:close/>
                  <a:moveTo>
                    <a:pt x="76" y="163"/>
                  </a:moveTo>
                  <a:cubicBezTo>
                    <a:pt x="75" y="163"/>
                    <a:pt x="74" y="164"/>
                    <a:pt x="74" y="166"/>
                  </a:cubicBezTo>
                  <a:cubicBezTo>
                    <a:pt x="74" y="167"/>
                    <a:pt x="75" y="168"/>
                    <a:pt x="76" y="169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8" y="168"/>
                    <a:pt x="79" y="167"/>
                    <a:pt x="79" y="166"/>
                  </a:cubicBezTo>
                  <a:cubicBezTo>
                    <a:pt x="79" y="164"/>
                    <a:pt x="78" y="163"/>
                    <a:pt x="76" y="163"/>
                  </a:cubicBezTo>
                  <a:close/>
                  <a:moveTo>
                    <a:pt x="90" y="38"/>
                  </a:moveTo>
                  <a:cubicBezTo>
                    <a:pt x="90" y="37"/>
                    <a:pt x="89" y="35"/>
                    <a:pt x="87" y="35"/>
                  </a:cubicBez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5" y="32"/>
                    <a:pt x="84" y="31"/>
                  </a:cubicBezTo>
                  <a:cubicBezTo>
                    <a:pt x="81" y="27"/>
                    <a:pt x="76" y="28"/>
                    <a:pt x="75" y="28"/>
                  </a:cubicBezTo>
                  <a:cubicBezTo>
                    <a:pt x="71" y="28"/>
                    <a:pt x="69" y="27"/>
                    <a:pt x="68" y="26"/>
                  </a:cubicBezTo>
                  <a:cubicBezTo>
                    <a:pt x="66" y="25"/>
                    <a:pt x="65" y="25"/>
                    <a:pt x="65" y="25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0"/>
                    <a:pt x="65" y="17"/>
                    <a:pt x="65" y="17"/>
                  </a:cubicBezTo>
                  <a:cubicBezTo>
                    <a:pt x="66" y="16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65" y="12"/>
                    <a:pt x="64" y="6"/>
                    <a:pt x="62" y="3"/>
                  </a:cubicBezTo>
                  <a:cubicBezTo>
                    <a:pt x="59" y="0"/>
                    <a:pt x="55" y="1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1" y="1"/>
                    <a:pt x="50" y="1"/>
                  </a:cubicBezTo>
                  <a:cubicBezTo>
                    <a:pt x="50" y="1"/>
                    <a:pt x="50" y="2"/>
                    <a:pt x="51" y="2"/>
                  </a:cubicBezTo>
                  <a:cubicBezTo>
                    <a:pt x="51" y="2"/>
                    <a:pt x="47" y="3"/>
                    <a:pt x="46" y="7"/>
                  </a:cubicBezTo>
                  <a:cubicBezTo>
                    <a:pt x="45" y="11"/>
                    <a:pt x="47" y="16"/>
                    <a:pt x="47" y="16"/>
                  </a:cubicBezTo>
                  <a:cubicBezTo>
                    <a:pt x="47" y="16"/>
                    <a:pt x="46" y="17"/>
                    <a:pt x="47" y="18"/>
                  </a:cubicBezTo>
                  <a:cubicBezTo>
                    <a:pt x="47" y="19"/>
                    <a:pt x="48" y="21"/>
                    <a:pt x="49" y="21"/>
                  </a:cubicBezTo>
                  <a:cubicBezTo>
                    <a:pt x="49" y="21"/>
                    <a:pt x="50" y="24"/>
                    <a:pt x="53" y="25"/>
                  </a:cubicBezTo>
                  <a:cubicBezTo>
                    <a:pt x="53" y="26"/>
                    <a:pt x="53" y="27"/>
                    <a:pt x="53" y="28"/>
                  </a:cubicBezTo>
                  <a:cubicBezTo>
                    <a:pt x="53" y="28"/>
                    <a:pt x="51" y="28"/>
                    <a:pt x="51" y="30"/>
                  </a:cubicBezTo>
                  <a:cubicBezTo>
                    <a:pt x="50" y="32"/>
                    <a:pt x="49" y="33"/>
                    <a:pt x="46" y="35"/>
                  </a:cubicBezTo>
                  <a:cubicBezTo>
                    <a:pt x="44" y="36"/>
                    <a:pt x="39" y="37"/>
                    <a:pt x="39" y="42"/>
                  </a:cubicBezTo>
                  <a:cubicBezTo>
                    <a:pt x="38" y="43"/>
                    <a:pt x="39" y="45"/>
                    <a:pt x="3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48"/>
                    <a:pt x="36" y="50"/>
                    <a:pt x="37" y="51"/>
                  </a:cubicBezTo>
                  <a:cubicBezTo>
                    <a:pt x="38" y="52"/>
                    <a:pt x="39" y="53"/>
                    <a:pt x="40" y="52"/>
                  </a:cubicBezTo>
                  <a:cubicBezTo>
                    <a:pt x="40" y="54"/>
                    <a:pt x="40" y="55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6" y="58"/>
                    <a:pt x="55" y="60"/>
                    <a:pt x="66" y="57"/>
                  </a:cubicBezTo>
                  <a:cubicBezTo>
                    <a:pt x="78" y="54"/>
                    <a:pt x="85" y="49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3"/>
                  </a:cubicBezTo>
                  <a:cubicBezTo>
                    <a:pt x="89" y="42"/>
                    <a:pt x="88" y="41"/>
                    <a:pt x="88" y="40"/>
                  </a:cubicBezTo>
                  <a:cubicBezTo>
                    <a:pt x="89" y="40"/>
                    <a:pt x="90" y="39"/>
                    <a:pt x="90" y="38"/>
                  </a:cubicBezTo>
                  <a:close/>
                  <a:moveTo>
                    <a:pt x="92" y="161"/>
                  </a:moveTo>
                  <a:cubicBezTo>
                    <a:pt x="91" y="161"/>
                    <a:pt x="90" y="163"/>
                    <a:pt x="90" y="164"/>
                  </a:cubicBezTo>
                  <a:cubicBezTo>
                    <a:pt x="91" y="166"/>
                    <a:pt x="92" y="167"/>
                    <a:pt x="94" y="167"/>
                  </a:cubicBezTo>
                  <a:cubicBezTo>
                    <a:pt x="95" y="166"/>
                    <a:pt x="96" y="165"/>
                    <a:pt x="96" y="163"/>
                  </a:cubicBezTo>
                  <a:cubicBezTo>
                    <a:pt x="95" y="162"/>
                    <a:pt x="94" y="161"/>
                    <a:pt x="9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EditPoints="1"/>
            </p:cNvSpPr>
            <p:nvPr userDrawn="1"/>
          </p:nvSpPr>
          <p:spPr bwMode="auto">
            <a:xfrm>
              <a:off x="6000751" y="3784600"/>
              <a:ext cx="431800" cy="492125"/>
            </a:xfrm>
            <a:custGeom>
              <a:avLst/>
              <a:gdLst>
                <a:gd name="T0" fmla="*/ 75 w 136"/>
                <a:gd name="T1" fmla="*/ 81 h 155"/>
                <a:gd name="T2" fmla="*/ 62 w 136"/>
                <a:gd name="T3" fmla="*/ 121 h 155"/>
                <a:gd name="T4" fmla="*/ 102 w 136"/>
                <a:gd name="T5" fmla="*/ 134 h 155"/>
                <a:gd name="T6" fmla="*/ 115 w 136"/>
                <a:gd name="T7" fmla="*/ 94 h 155"/>
                <a:gd name="T8" fmla="*/ 75 w 136"/>
                <a:gd name="T9" fmla="*/ 81 h 155"/>
                <a:gd name="T10" fmla="*/ 101 w 136"/>
                <a:gd name="T11" fmla="*/ 131 h 155"/>
                <a:gd name="T12" fmla="*/ 65 w 136"/>
                <a:gd name="T13" fmla="*/ 120 h 155"/>
                <a:gd name="T14" fmla="*/ 76 w 136"/>
                <a:gd name="T15" fmla="*/ 84 h 155"/>
                <a:gd name="T16" fmla="*/ 112 w 136"/>
                <a:gd name="T17" fmla="*/ 96 h 155"/>
                <a:gd name="T18" fmla="*/ 101 w 136"/>
                <a:gd name="T19" fmla="*/ 131 h 155"/>
                <a:gd name="T20" fmla="*/ 99 w 136"/>
                <a:gd name="T21" fmla="*/ 117 h 155"/>
                <a:gd name="T22" fmla="*/ 85 w 136"/>
                <a:gd name="T23" fmla="*/ 90 h 155"/>
                <a:gd name="T24" fmla="*/ 81 w 136"/>
                <a:gd name="T25" fmla="*/ 92 h 155"/>
                <a:gd name="T26" fmla="*/ 75 w 136"/>
                <a:gd name="T27" fmla="*/ 101 h 155"/>
                <a:gd name="T28" fmla="*/ 77 w 136"/>
                <a:gd name="T29" fmla="*/ 106 h 155"/>
                <a:gd name="T30" fmla="*/ 83 w 136"/>
                <a:gd name="T31" fmla="*/ 102 h 155"/>
                <a:gd name="T32" fmla="*/ 93 w 136"/>
                <a:gd name="T33" fmla="*/ 121 h 155"/>
                <a:gd name="T34" fmla="*/ 89 w 136"/>
                <a:gd name="T35" fmla="*/ 122 h 155"/>
                <a:gd name="T36" fmla="*/ 91 w 136"/>
                <a:gd name="T37" fmla="*/ 127 h 155"/>
                <a:gd name="T38" fmla="*/ 104 w 136"/>
                <a:gd name="T39" fmla="*/ 120 h 155"/>
                <a:gd name="T40" fmla="*/ 102 w 136"/>
                <a:gd name="T41" fmla="*/ 115 h 155"/>
                <a:gd name="T42" fmla="*/ 99 w 136"/>
                <a:gd name="T43" fmla="*/ 117 h 155"/>
                <a:gd name="T44" fmla="*/ 125 w 136"/>
                <a:gd name="T45" fmla="*/ 89 h 155"/>
                <a:gd name="T46" fmla="*/ 104 w 136"/>
                <a:gd name="T47" fmla="*/ 70 h 155"/>
                <a:gd name="T48" fmla="*/ 103 w 136"/>
                <a:gd name="T49" fmla="*/ 9 h 155"/>
                <a:gd name="T50" fmla="*/ 93 w 136"/>
                <a:gd name="T51" fmla="*/ 6 h 155"/>
                <a:gd name="T52" fmla="*/ 94 w 136"/>
                <a:gd name="T53" fmla="*/ 67 h 155"/>
                <a:gd name="T54" fmla="*/ 84 w 136"/>
                <a:gd name="T55" fmla="*/ 67 h 155"/>
                <a:gd name="T56" fmla="*/ 82 w 136"/>
                <a:gd name="T57" fmla="*/ 3 h 155"/>
                <a:gd name="T58" fmla="*/ 72 w 136"/>
                <a:gd name="T59" fmla="*/ 0 h 155"/>
                <a:gd name="T60" fmla="*/ 10 w 136"/>
                <a:gd name="T61" fmla="*/ 32 h 155"/>
                <a:gd name="T62" fmla="*/ 7 w 136"/>
                <a:gd name="T63" fmla="*/ 42 h 155"/>
                <a:gd name="T64" fmla="*/ 58 w 136"/>
                <a:gd name="T65" fmla="*/ 80 h 155"/>
                <a:gd name="T66" fmla="*/ 52 w 136"/>
                <a:gd name="T67" fmla="*/ 88 h 155"/>
                <a:gd name="T68" fmla="*/ 3 w 136"/>
                <a:gd name="T69" fmla="*/ 52 h 155"/>
                <a:gd name="T70" fmla="*/ 0 w 136"/>
                <a:gd name="T71" fmla="*/ 62 h 155"/>
                <a:gd name="T72" fmla="*/ 48 w 136"/>
                <a:gd name="T73" fmla="*/ 98 h 155"/>
                <a:gd name="T74" fmla="*/ 52 w 136"/>
                <a:gd name="T75" fmla="*/ 127 h 155"/>
                <a:gd name="T76" fmla="*/ 108 w 136"/>
                <a:gd name="T77" fmla="*/ 145 h 155"/>
                <a:gd name="T78" fmla="*/ 125 w 136"/>
                <a:gd name="T79" fmla="*/ 89 h 155"/>
                <a:gd name="T80" fmla="*/ 19 w 136"/>
                <a:gd name="T81" fmla="*/ 39 h 155"/>
                <a:gd name="T82" fmla="*/ 73 w 136"/>
                <a:gd name="T83" fmla="*/ 11 h 155"/>
                <a:gd name="T84" fmla="*/ 73 w 136"/>
                <a:gd name="T85" fmla="*/ 23 h 155"/>
                <a:gd name="T86" fmla="*/ 28 w 136"/>
                <a:gd name="T87" fmla="*/ 46 h 155"/>
                <a:gd name="T88" fmla="*/ 19 w 136"/>
                <a:gd name="T89" fmla="*/ 39 h 155"/>
                <a:gd name="T90" fmla="*/ 38 w 136"/>
                <a:gd name="T91" fmla="*/ 53 h 155"/>
                <a:gd name="T92" fmla="*/ 73 w 136"/>
                <a:gd name="T93" fmla="*/ 34 h 155"/>
                <a:gd name="T94" fmla="*/ 74 w 136"/>
                <a:gd name="T95" fmla="*/ 69 h 155"/>
                <a:gd name="T96" fmla="*/ 70 w 136"/>
                <a:gd name="T97" fmla="*/ 71 h 155"/>
                <a:gd name="T98" fmla="*/ 66 w 136"/>
                <a:gd name="T99" fmla="*/ 73 h 155"/>
                <a:gd name="T100" fmla="*/ 38 w 136"/>
                <a:gd name="T101" fmla="*/ 53 h 155"/>
                <a:gd name="T102" fmla="*/ 103 w 136"/>
                <a:gd name="T103" fmla="*/ 137 h 155"/>
                <a:gd name="T104" fmla="*/ 60 w 136"/>
                <a:gd name="T105" fmla="*/ 123 h 155"/>
                <a:gd name="T106" fmla="*/ 74 w 136"/>
                <a:gd name="T107" fmla="*/ 79 h 155"/>
                <a:gd name="T108" fmla="*/ 117 w 136"/>
                <a:gd name="T109" fmla="*/ 93 h 155"/>
                <a:gd name="T110" fmla="*/ 103 w 136"/>
                <a:gd name="T111" fmla="*/ 1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5">
                  <a:moveTo>
                    <a:pt x="75" y="81"/>
                  </a:moveTo>
                  <a:cubicBezTo>
                    <a:pt x="60" y="89"/>
                    <a:pt x="55" y="107"/>
                    <a:pt x="62" y="121"/>
                  </a:cubicBezTo>
                  <a:cubicBezTo>
                    <a:pt x="70" y="136"/>
                    <a:pt x="88" y="142"/>
                    <a:pt x="102" y="134"/>
                  </a:cubicBezTo>
                  <a:cubicBezTo>
                    <a:pt x="117" y="127"/>
                    <a:pt x="123" y="109"/>
                    <a:pt x="115" y="94"/>
                  </a:cubicBezTo>
                  <a:cubicBezTo>
                    <a:pt x="107" y="80"/>
                    <a:pt x="90" y="74"/>
                    <a:pt x="75" y="81"/>
                  </a:cubicBezTo>
                  <a:close/>
                  <a:moveTo>
                    <a:pt x="101" y="131"/>
                  </a:moveTo>
                  <a:cubicBezTo>
                    <a:pt x="88" y="138"/>
                    <a:pt x="72" y="133"/>
                    <a:pt x="65" y="120"/>
                  </a:cubicBezTo>
                  <a:cubicBezTo>
                    <a:pt x="58" y="107"/>
                    <a:pt x="63" y="91"/>
                    <a:pt x="76" y="84"/>
                  </a:cubicBezTo>
                  <a:cubicBezTo>
                    <a:pt x="89" y="77"/>
                    <a:pt x="106" y="83"/>
                    <a:pt x="112" y="96"/>
                  </a:cubicBezTo>
                  <a:cubicBezTo>
                    <a:pt x="119" y="109"/>
                    <a:pt x="114" y="125"/>
                    <a:pt x="101" y="131"/>
                  </a:cubicBezTo>
                  <a:close/>
                  <a:moveTo>
                    <a:pt x="99" y="117"/>
                  </a:moveTo>
                  <a:cubicBezTo>
                    <a:pt x="85" y="90"/>
                    <a:pt x="85" y="90"/>
                    <a:pt x="85" y="9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2"/>
                    <a:pt x="81" y="98"/>
                    <a:pt x="75" y="101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2" y="115"/>
                    <a:pt x="102" y="115"/>
                    <a:pt x="102" y="115"/>
                  </a:cubicBezTo>
                  <a:lnTo>
                    <a:pt x="99" y="117"/>
                  </a:lnTo>
                  <a:close/>
                  <a:moveTo>
                    <a:pt x="125" y="89"/>
                  </a:moveTo>
                  <a:cubicBezTo>
                    <a:pt x="121" y="80"/>
                    <a:pt x="113" y="73"/>
                    <a:pt x="104" y="7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6"/>
                    <a:pt x="87" y="66"/>
                    <a:pt x="84" y="6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6" y="83"/>
                    <a:pt x="54" y="85"/>
                    <a:pt x="52" y="8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6" y="107"/>
                    <a:pt x="47" y="118"/>
                    <a:pt x="52" y="127"/>
                  </a:cubicBezTo>
                  <a:cubicBezTo>
                    <a:pt x="62" y="147"/>
                    <a:pt x="87" y="155"/>
                    <a:pt x="108" y="145"/>
                  </a:cubicBezTo>
                  <a:cubicBezTo>
                    <a:pt x="128" y="134"/>
                    <a:pt x="136" y="109"/>
                    <a:pt x="125" y="89"/>
                  </a:cubicBezTo>
                  <a:close/>
                  <a:moveTo>
                    <a:pt x="19" y="39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39"/>
                  </a:lnTo>
                  <a:close/>
                  <a:moveTo>
                    <a:pt x="38" y="53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70"/>
                    <a:pt x="71" y="70"/>
                    <a:pt x="70" y="71"/>
                  </a:cubicBezTo>
                  <a:cubicBezTo>
                    <a:pt x="68" y="72"/>
                    <a:pt x="67" y="73"/>
                    <a:pt x="66" y="73"/>
                  </a:cubicBezTo>
                  <a:lnTo>
                    <a:pt x="38" y="53"/>
                  </a:lnTo>
                  <a:close/>
                  <a:moveTo>
                    <a:pt x="103" y="137"/>
                  </a:moveTo>
                  <a:cubicBezTo>
                    <a:pt x="88" y="145"/>
                    <a:pt x="68" y="139"/>
                    <a:pt x="60" y="123"/>
                  </a:cubicBezTo>
                  <a:cubicBezTo>
                    <a:pt x="52" y="107"/>
                    <a:pt x="58" y="87"/>
                    <a:pt x="74" y="79"/>
                  </a:cubicBezTo>
                  <a:cubicBezTo>
                    <a:pt x="90" y="71"/>
                    <a:pt x="109" y="77"/>
                    <a:pt x="117" y="93"/>
                  </a:cubicBezTo>
                  <a:cubicBezTo>
                    <a:pt x="126" y="109"/>
                    <a:pt x="119" y="128"/>
                    <a:pt x="103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EditPoints="1"/>
            </p:cNvSpPr>
            <p:nvPr userDrawn="1"/>
          </p:nvSpPr>
          <p:spPr bwMode="auto">
            <a:xfrm>
              <a:off x="6762751" y="2949575"/>
              <a:ext cx="531813" cy="396875"/>
            </a:xfrm>
            <a:custGeom>
              <a:avLst/>
              <a:gdLst>
                <a:gd name="T0" fmla="*/ 55 w 168"/>
                <a:gd name="T1" fmla="*/ 65 h 125"/>
                <a:gd name="T2" fmla="*/ 46 w 168"/>
                <a:gd name="T3" fmla="*/ 108 h 125"/>
                <a:gd name="T4" fmla="*/ 78 w 168"/>
                <a:gd name="T5" fmla="*/ 116 h 125"/>
                <a:gd name="T6" fmla="*/ 87 w 168"/>
                <a:gd name="T7" fmla="*/ 76 h 125"/>
                <a:gd name="T8" fmla="*/ 70 w 168"/>
                <a:gd name="T9" fmla="*/ 87 h 125"/>
                <a:gd name="T10" fmla="*/ 55 w 168"/>
                <a:gd name="T11" fmla="*/ 65 h 125"/>
                <a:gd name="T12" fmla="*/ 1 w 168"/>
                <a:gd name="T13" fmla="*/ 93 h 125"/>
                <a:gd name="T14" fmla="*/ 5 w 168"/>
                <a:gd name="T15" fmla="*/ 100 h 125"/>
                <a:gd name="T16" fmla="*/ 32 w 168"/>
                <a:gd name="T17" fmla="*/ 106 h 125"/>
                <a:gd name="T18" fmla="*/ 45 w 168"/>
                <a:gd name="T19" fmla="*/ 49 h 125"/>
                <a:gd name="T20" fmla="*/ 5 w 168"/>
                <a:gd name="T21" fmla="*/ 74 h 125"/>
                <a:gd name="T22" fmla="*/ 1 w 168"/>
                <a:gd name="T23" fmla="*/ 93 h 125"/>
                <a:gd name="T24" fmla="*/ 138 w 168"/>
                <a:gd name="T25" fmla="*/ 0 h 125"/>
                <a:gd name="T26" fmla="*/ 131 w 168"/>
                <a:gd name="T27" fmla="*/ 5 h 125"/>
                <a:gd name="T28" fmla="*/ 136 w 168"/>
                <a:gd name="T29" fmla="*/ 12 h 125"/>
                <a:gd name="T30" fmla="*/ 143 w 168"/>
                <a:gd name="T31" fmla="*/ 13 h 125"/>
                <a:gd name="T32" fmla="*/ 77 w 168"/>
                <a:gd name="T33" fmla="*/ 55 h 125"/>
                <a:gd name="T34" fmla="*/ 52 w 168"/>
                <a:gd name="T35" fmla="*/ 17 h 125"/>
                <a:gd name="T36" fmla="*/ 7 w 168"/>
                <a:gd name="T37" fmla="*/ 46 h 125"/>
                <a:gd name="T38" fmla="*/ 5 w 168"/>
                <a:gd name="T39" fmla="*/ 54 h 125"/>
                <a:gd name="T40" fmla="*/ 13 w 168"/>
                <a:gd name="T41" fmla="*/ 56 h 125"/>
                <a:gd name="T42" fmla="*/ 48 w 168"/>
                <a:gd name="T43" fmla="*/ 33 h 125"/>
                <a:gd name="T44" fmla="*/ 73 w 168"/>
                <a:gd name="T45" fmla="*/ 72 h 125"/>
                <a:gd name="T46" fmla="*/ 149 w 168"/>
                <a:gd name="T47" fmla="*/ 23 h 125"/>
                <a:gd name="T48" fmla="*/ 147 w 168"/>
                <a:gd name="T49" fmla="*/ 29 h 125"/>
                <a:gd name="T50" fmla="*/ 151 w 168"/>
                <a:gd name="T51" fmla="*/ 37 h 125"/>
                <a:gd name="T52" fmla="*/ 152 w 168"/>
                <a:gd name="T53" fmla="*/ 37 h 125"/>
                <a:gd name="T54" fmla="*/ 159 w 168"/>
                <a:gd name="T55" fmla="*/ 33 h 125"/>
                <a:gd name="T56" fmla="*/ 168 w 168"/>
                <a:gd name="T57" fmla="*/ 4 h 125"/>
                <a:gd name="T58" fmla="*/ 138 w 168"/>
                <a:gd name="T59" fmla="*/ 0 h 125"/>
                <a:gd name="T60" fmla="*/ 103 w 168"/>
                <a:gd name="T61" fmla="*/ 66 h 125"/>
                <a:gd name="T62" fmla="*/ 92 w 168"/>
                <a:gd name="T63" fmla="*/ 118 h 125"/>
                <a:gd name="T64" fmla="*/ 119 w 168"/>
                <a:gd name="T65" fmla="*/ 124 h 125"/>
                <a:gd name="T66" fmla="*/ 126 w 168"/>
                <a:gd name="T67" fmla="*/ 120 h 125"/>
                <a:gd name="T68" fmla="*/ 143 w 168"/>
                <a:gd name="T69" fmla="*/ 40 h 125"/>
                <a:gd name="T70" fmla="*/ 108 w 168"/>
                <a:gd name="T71" fmla="*/ 62 h 125"/>
                <a:gd name="T72" fmla="*/ 103 w 168"/>
                <a:gd name="T73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5">
                  <a:moveTo>
                    <a:pt x="55" y="65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70" y="87"/>
                    <a:pt x="70" y="87"/>
                    <a:pt x="70" y="87"/>
                  </a:cubicBezTo>
                  <a:lnTo>
                    <a:pt x="55" y="65"/>
                  </a:lnTo>
                  <a:close/>
                  <a:moveTo>
                    <a:pt x="1" y="93"/>
                  </a:moveTo>
                  <a:cubicBezTo>
                    <a:pt x="0" y="96"/>
                    <a:pt x="2" y="99"/>
                    <a:pt x="5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1" y="93"/>
                  </a:lnTo>
                  <a:close/>
                  <a:moveTo>
                    <a:pt x="138" y="0"/>
                  </a:moveTo>
                  <a:cubicBezTo>
                    <a:pt x="135" y="0"/>
                    <a:pt x="132" y="2"/>
                    <a:pt x="131" y="5"/>
                  </a:cubicBezTo>
                  <a:cubicBezTo>
                    <a:pt x="131" y="9"/>
                    <a:pt x="133" y="12"/>
                    <a:pt x="136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7"/>
                    <a:pt x="3" y="51"/>
                    <a:pt x="5" y="54"/>
                  </a:cubicBezTo>
                  <a:cubicBezTo>
                    <a:pt x="7" y="57"/>
                    <a:pt x="10" y="58"/>
                    <a:pt x="13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6" y="32"/>
                    <a:pt x="148" y="36"/>
                    <a:pt x="151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5" y="38"/>
                    <a:pt x="158" y="36"/>
                    <a:pt x="159" y="33"/>
                  </a:cubicBezTo>
                  <a:cubicBezTo>
                    <a:pt x="168" y="4"/>
                    <a:pt x="168" y="4"/>
                    <a:pt x="168" y="4"/>
                  </a:cubicBezTo>
                  <a:lnTo>
                    <a:pt x="138" y="0"/>
                  </a:lnTo>
                  <a:close/>
                  <a:moveTo>
                    <a:pt x="103" y="66"/>
                  </a:moveTo>
                  <a:cubicBezTo>
                    <a:pt x="92" y="118"/>
                    <a:pt x="92" y="118"/>
                    <a:pt x="92" y="118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22" y="125"/>
                    <a:pt x="125" y="123"/>
                    <a:pt x="126" y="12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08" y="62"/>
                    <a:pt x="108" y="62"/>
                    <a:pt x="108" y="62"/>
                  </a:cubicBezTo>
                  <a:lnTo>
                    <a:pt x="10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EditPoints="1"/>
            </p:cNvSpPr>
            <p:nvPr userDrawn="1"/>
          </p:nvSpPr>
          <p:spPr bwMode="auto">
            <a:xfrm>
              <a:off x="3073401" y="3371850"/>
              <a:ext cx="431800" cy="469900"/>
            </a:xfrm>
            <a:custGeom>
              <a:avLst/>
              <a:gdLst>
                <a:gd name="T0" fmla="*/ 156 w 272"/>
                <a:gd name="T1" fmla="*/ 50 h 296"/>
                <a:gd name="T2" fmla="*/ 46 w 272"/>
                <a:gd name="T3" fmla="*/ 82 h 296"/>
                <a:gd name="T4" fmla="*/ 50 w 272"/>
                <a:gd name="T5" fmla="*/ 96 h 296"/>
                <a:gd name="T6" fmla="*/ 160 w 272"/>
                <a:gd name="T7" fmla="*/ 66 h 296"/>
                <a:gd name="T8" fmla="*/ 156 w 272"/>
                <a:gd name="T9" fmla="*/ 50 h 296"/>
                <a:gd name="T10" fmla="*/ 256 w 272"/>
                <a:gd name="T11" fmla="*/ 186 h 296"/>
                <a:gd name="T12" fmla="*/ 206 w 272"/>
                <a:gd name="T13" fmla="*/ 16 h 296"/>
                <a:gd name="T14" fmla="*/ 184 w 272"/>
                <a:gd name="T15" fmla="*/ 22 h 296"/>
                <a:gd name="T16" fmla="*/ 178 w 272"/>
                <a:gd name="T17" fmla="*/ 0 h 296"/>
                <a:gd name="T18" fmla="*/ 0 w 272"/>
                <a:gd name="T19" fmla="*/ 50 h 296"/>
                <a:gd name="T20" fmla="*/ 66 w 272"/>
                <a:gd name="T21" fmla="*/ 280 h 296"/>
                <a:gd name="T22" fmla="*/ 88 w 272"/>
                <a:gd name="T23" fmla="*/ 274 h 296"/>
                <a:gd name="T24" fmla="*/ 94 w 272"/>
                <a:gd name="T25" fmla="*/ 296 h 296"/>
                <a:gd name="T26" fmla="*/ 214 w 272"/>
                <a:gd name="T27" fmla="*/ 262 h 296"/>
                <a:gd name="T28" fmla="*/ 272 w 272"/>
                <a:gd name="T29" fmla="*/ 244 h 296"/>
                <a:gd name="T30" fmla="*/ 256 w 272"/>
                <a:gd name="T31" fmla="*/ 186 h 296"/>
                <a:gd name="T32" fmla="*/ 74 w 272"/>
                <a:gd name="T33" fmla="*/ 264 h 296"/>
                <a:gd name="T34" fmla="*/ 16 w 272"/>
                <a:gd name="T35" fmla="*/ 58 h 296"/>
                <a:gd name="T36" fmla="*/ 170 w 272"/>
                <a:gd name="T37" fmla="*/ 14 h 296"/>
                <a:gd name="T38" fmla="*/ 212 w 272"/>
                <a:gd name="T39" fmla="*/ 168 h 296"/>
                <a:gd name="T40" fmla="*/ 160 w 272"/>
                <a:gd name="T41" fmla="*/ 182 h 296"/>
                <a:gd name="T42" fmla="*/ 160 w 272"/>
                <a:gd name="T43" fmla="*/ 182 h 296"/>
                <a:gd name="T44" fmla="*/ 174 w 272"/>
                <a:gd name="T45" fmla="*/ 234 h 296"/>
                <a:gd name="T46" fmla="*/ 74 w 272"/>
                <a:gd name="T47" fmla="*/ 264 h 296"/>
                <a:gd name="T48" fmla="*/ 204 w 272"/>
                <a:gd name="T49" fmla="*/ 250 h 296"/>
                <a:gd name="T50" fmla="*/ 102 w 272"/>
                <a:gd name="T51" fmla="*/ 280 h 296"/>
                <a:gd name="T52" fmla="*/ 100 w 272"/>
                <a:gd name="T53" fmla="*/ 270 h 296"/>
                <a:gd name="T54" fmla="*/ 184 w 272"/>
                <a:gd name="T55" fmla="*/ 246 h 296"/>
                <a:gd name="T56" fmla="*/ 226 w 272"/>
                <a:gd name="T57" fmla="*/ 170 h 296"/>
                <a:gd name="T58" fmla="*/ 188 w 272"/>
                <a:gd name="T59" fmla="*/ 34 h 296"/>
                <a:gd name="T60" fmla="*/ 198 w 272"/>
                <a:gd name="T61" fmla="*/ 30 h 296"/>
                <a:gd name="T62" fmla="*/ 242 w 272"/>
                <a:gd name="T63" fmla="*/ 184 h 296"/>
                <a:gd name="T64" fmla="*/ 256 w 272"/>
                <a:gd name="T65" fmla="*/ 236 h 296"/>
                <a:gd name="T66" fmla="*/ 204 w 272"/>
                <a:gd name="T67" fmla="*/ 250 h 296"/>
                <a:gd name="T68" fmla="*/ 164 w 272"/>
                <a:gd name="T69" fmla="*/ 82 h 296"/>
                <a:gd name="T70" fmla="*/ 54 w 272"/>
                <a:gd name="T71" fmla="*/ 112 h 296"/>
                <a:gd name="T72" fmla="*/ 60 w 272"/>
                <a:gd name="T73" fmla="*/ 128 h 296"/>
                <a:gd name="T74" fmla="*/ 170 w 272"/>
                <a:gd name="T75" fmla="*/ 96 h 296"/>
                <a:gd name="T76" fmla="*/ 164 w 272"/>
                <a:gd name="T77" fmla="*/ 82 h 296"/>
                <a:gd name="T78" fmla="*/ 72 w 272"/>
                <a:gd name="T79" fmla="*/ 174 h 296"/>
                <a:gd name="T80" fmla="*/ 76 w 272"/>
                <a:gd name="T81" fmla="*/ 190 h 296"/>
                <a:gd name="T82" fmla="*/ 132 w 272"/>
                <a:gd name="T83" fmla="*/ 174 h 296"/>
                <a:gd name="T84" fmla="*/ 128 w 272"/>
                <a:gd name="T85" fmla="*/ 158 h 296"/>
                <a:gd name="T86" fmla="*/ 72 w 272"/>
                <a:gd name="T87" fmla="*/ 174 h 296"/>
                <a:gd name="T88" fmla="*/ 174 w 272"/>
                <a:gd name="T89" fmla="*/ 112 h 296"/>
                <a:gd name="T90" fmla="*/ 64 w 272"/>
                <a:gd name="T91" fmla="*/ 144 h 296"/>
                <a:gd name="T92" fmla="*/ 68 w 272"/>
                <a:gd name="T93" fmla="*/ 158 h 296"/>
                <a:gd name="T94" fmla="*/ 178 w 272"/>
                <a:gd name="T95" fmla="*/ 128 h 296"/>
                <a:gd name="T96" fmla="*/ 174 w 272"/>
                <a:gd name="T97" fmla="*/ 11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6">
                  <a:moveTo>
                    <a:pt x="156" y="50"/>
                  </a:moveTo>
                  <a:lnTo>
                    <a:pt x="46" y="82"/>
                  </a:lnTo>
                  <a:lnTo>
                    <a:pt x="50" y="96"/>
                  </a:lnTo>
                  <a:lnTo>
                    <a:pt x="160" y="66"/>
                  </a:lnTo>
                  <a:lnTo>
                    <a:pt x="156" y="50"/>
                  </a:lnTo>
                  <a:close/>
                  <a:moveTo>
                    <a:pt x="256" y="186"/>
                  </a:moveTo>
                  <a:lnTo>
                    <a:pt x="206" y="16"/>
                  </a:lnTo>
                  <a:lnTo>
                    <a:pt x="184" y="22"/>
                  </a:lnTo>
                  <a:lnTo>
                    <a:pt x="178" y="0"/>
                  </a:lnTo>
                  <a:lnTo>
                    <a:pt x="0" y="50"/>
                  </a:lnTo>
                  <a:lnTo>
                    <a:pt x="66" y="280"/>
                  </a:lnTo>
                  <a:lnTo>
                    <a:pt x="88" y="274"/>
                  </a:lnTo>
                  <a:lnTo>
                    <a:pt x="94" y="296"/>
                  </a:lnTo>
                  <a:lnTo>
                    <a:pt x="214" y="262"/>
                  </a:lnTo>
                  <a:lnTo>
                    <a:pt x="272" y="244"/>
                  </a:lnTo>
                  <a:lnTo>
                    <a:pt x="256" y="186"/>
                  </a:lnTo>
                  <a:close/>
                  <a:moveTo>
                    <a:pt x="74" y="264"/>
                  </a:moveTo>
                  <a:lnTo>
                    <a:pt x="16" y="58"/>
                  </a:lnTo>
                  <a:lnTo>
                    <a:pt x="170" y="14"/>
                  </a:lnTo>
                  <a:lnTo>
                    <a:pt x="212" y="168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74" y="234"/>
                  </a:lnTo>
                  <a:lnTo>
                    <a:pt x="74" y="264"/>
                  </a:lnTo>
                  <a:close/>
                  <a:moveTo>
                    <a:pt x="204" y="250"/>
                  </a:moveTo>
                  <a:lnTo>
                    <a:pt x="102" y="280"/>
                  </a:lnTo>
                  <a:lnTo>
                    <a:pt x="100" y="270"/>
                  </a:lnTo>
                  <a:lnTo>
                    <a:pt x="184" y="246"/>
                  </a:lnTo>
                  <a:lnTo>
                    <a:pt x="226" y="170"/>
                  </a:lnTo>
                  <a:lnTo>
                    <a:pt x="188" y="34"/>
                  </a:lnTo>
                  <a:lnTo>
                    <a:pt x="198" y="30"/>
                  </a:lnTo>
                  <a:lnTo>
                    <a:pt x="242" y="184"/>
                  </a:lnTo>
                  <a:lnTo>
                    <a:pt x="256" y="236"/>
                  </a:lnTo>
                  <a:lnTo>
                    <a:pt x="204" y="250"/>
                  </a:lnTo>
                  <a:close/>
                  <a:moveTo>
                    <a:pt x="164" y="82"/>
                  </a:moveTo>
                  <a:lnTo>
                    <a:pt x="54" y="112"/>
                  </a:lnTo>
                  <a:lnTo>
                    <a:pt x="60" y="128"/>
                  </a:lnTo>
                  <a:lnTo>
                    <a:pt x="170" y="96"/>
                  </a:lnTo>
                  <a:lnTo>
                    <a:pt x="164" y="82"/>
                  </a:lnTo>
                  <a:close/>
                  <a:moveTo>
                    <a:pt x="72" y="174"/>
                  </a:moveTo>
                  <a:lnTo>
                    <a:pt x="76" y="190"/>
                  </a:lnTo>
                  <a:lnTo>
                    <a:pt x="132" y="174"/>
                  </a:lnTo>
                  <a:lnTo>
                    <a:pt x="128" y="158"/>
                  </a:lnTo>
                  <a:lnTo>
                    <a:pt x="72" y="174"/>
                  </a:lnTo>
                  <a:close/>
                  <a:moveTo>
                    <a:pt x="174" y="112"/>
                  </a:moveTo>
                  <a:lnTo>
                    <a:pt x="64" y="144"/>
                  </a:lnTo>
                  <a:lnTo>
                    <a:pt x="68" y="158"/>
                  </a:lnTo>
                  <a:lnTo>
                    <a:pt x="178" y="128"/>
                  </a:lnTo>
                  <a:lnTo>
                    <a:pt x="1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EditPoints="1"/>
            </p:cNvSpPr>
            <p:nvPr userDrawn="1"/>
          </p:nvSpPr>
          <p:spPr bwMode="auto">
            <a:xfrm>
              <a:off x="6410326" y="3403600"/>
              <a:ext cx="358775" cy="342900"/>
            </a:xfrm>
            <a:custGeom>
              <a:avLst/>
              <a:gdLst>
                <a:gd name="T0" fmla="*/ 55 w 113"/>
                <a:gd name="T1" fmla="*/ 67 h 108"/>
                <a:gd name="T2" fmla="*/ 57 w 113"/>
                <a:gd name="T3" fmla="*/ 68 h 108"/>
                <a:gd name="T4" fmla="*/ 65 w 113"/>
                <a:gd name="T5" fmla="*/ 65 h 108"/>
                <a:gd name="T6" fmla="*/ 49 w 113"/>
                <a:gd name="T7" fmla="*/ 61 h 108"/>
                <a:gd name="T8" fmla="*/ 55 w 113"/>
                <a:gd name="T9" fmla="*/ 67 h 108"/>
                <a:gd name="T10" fmla="*/ 43 w 113"/>
                <a:gd name="T11" fmla="*/ 55 h 108"/>
                <a:gd name="T12" fmla="*/ 73 w 113"/>
                <a:gd name="T13" fmla="*/ 62 h 108"/>
                <a:gd name="T14" fmla="*/ 80 w 113"/>
                <a:gd name="T15" fmla="*/ 59 h 108"/>
                <a:gd name="T16" fmla="*/ 38 w 113"/>
                <a:gd name="T17" fmla="*/ 48 h 108"/>
                <a:gd name="T18" fmla="*/ 43 w 113"/>
                <a:gd name="T19" fmla="*/ 55 h 108"/>
                <a:gd name="T20" fmla="*/ 111 w 113"/>
                <a:gd name="T21" fmla="*/ 42 h 108"/>
                <a:gd name="T22" fmla="*/ 75 w 113"/>
                <a:gd name="T23" fmla="*/ 2 h 108"/>
                <a:gd name="T24" fmla="*/ 68 w 113"/>
                <a:gd name="T25" fmla="*/ 1 h 108"/>
                <a:gd name="T26" fmla="*/ 18 w 113"/>
                <a:gd name="T27" fmla="*/ 19 h 108"/>
                <a:gd name="T28" fmla="*/ 14 w 113"/>
                <a:gd name="T29" fmla="*/ 24 h 108"/>
                <a:gd name="T30" fmla="*/ 1 w 113"/>
                <a:gd name="T31" fmla="*/ 79 h 108"/>
                <a:gd name="T32" fmla="*/ 6 w 113"/>
                <a:gd name="T33" fmla="*/ 87 h 108"/>
                <a:gd name="T34" fmla="*/ 91 w 113"/>
                <a:gd name="T35" fmla="*/ 107 h 108"/>
                <a:gd name="T36" fmla="*/ 99 w 113"/>
                <a:gd name="T37" fmla="*/ 103 h 108"/>
                <a:gd name="T38" fmla="*/ 112 w 113"/>
                <a:gd name="T39" fmla="*/ 47 h 108"/>
                <a:gd name="T40" fmla="*/ 111 w 113"/>
                <a:gd name="T41" fmla="*/ 42 h 108"/>
                <a:gd name="T42" fmla="*/ 105 w 113"/>
                <a:gd name="T43" fmla="*/ 49 h 108"/>
                <a:gd name="T44" fmla="*/ 104 w 113"/>
                <a:gd name="T45" fmla="*/ 54 h 108"/>
                <a:gd name="T46" fmla="*/ 54 w 113"/>
                <a:gd name="T47" fmla="*/ 73 h 108"/>
                <a:gd name="T48" fmla="*/ 19 w 113"/>
                <a:gd name="T49" fmla="*/ 34 h 108"/>
                <a:gd name="T50" fmla="*/ 20 w 113"/>
                <a:gd name="T51" fmla="*/ 28 h 108"/>
                <a:gd name="T52" fmla="*/ 24 w 113"/>
                <a:gd name="T53" fmla="*/ 26 h 108"/>
                <a:gd name="T54" fmla="*/ 103 w 113"/>
                <a:gd name="T55" fmla="*/ 45 h 108"/>
                <a:gd name="T56" fmla="*/ 105 w 113"/>
                <a:gd name="T57" fmla="*/ 49 h 108"/>
                <a:gd name="T58" fmla="*/ 31 w 113"/>
                <a:gd name="T59" fmla="*/ 41 h 108"/>
                <a:gd name="T60" fmla="*/ 32 w 113"/>
                <a:gd name="T61" fmla="*/ 42 h 108"/>
                <a:gd name="T62" fmla="*/ 88 w 113"/>
                <a:gd name="T63" fmla="*/ 56 h 108"/>
                <a:gd name="T64" fmla="*/ 90 w 113"/>
                <a:gd name="T65" fmla="*/ 55 h 108"/>
                <a:gd name="T66" fmla="*/ 91 w 113"/>
                <a:gd name="T67" fmla="*/ 51 h 108"/>
                <a:gd name="T68" fmla="*/ 32 w 113"/>
                <a:gd name="T69" fmla="*/ 37 h 108"/>
                <a:gd name="T70" fmla="*/ 31 w 113"/>
                <a:gd name="T71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08">
                  <a:moveTo>
                    <a:pt x="55" y="67"/>
                  </a:moveTo>
                  <a:cubicBezTo>
                    <a:pt x="57" y="68"/>
                    <a:pt x="57" y="68"/>
                    <a:pt x="57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55" y="67"/>
                  </a:lnTo>
                  <a:close/>
                  <a:moveTo>
                    <a:pt x="43" y="55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3" y="55"/>
                  </a:lnTo>
                  <a:close/>
                  <a:moveTo>
                    <a:pt x="111" y="4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5" y="22"/>
                    <a:pt x="14" y="24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3"/>
                    <a:pt x="2" y="86"/>
                    <a:pt x="6" y="8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5" y="108"/>
                    <a:pt x="98" y="106"/>
                    <a:pt x="99" y="10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3" y="45"/>
                    <a:pt x="112" y="43"/>
                    <a:pt x="111" y="42"/>
                  </a:cubicBezTo>
                  <a:close/>
                  <a:moveTo>
                    <a:pt x="105" y="49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6"/>
                    <a:pt x="22" y="25"/>
                    <a:pt x="24" y="2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7"/>
                    <a:pt x="105" y="49"/>
                  </a:cubicBezTo>
                  <a:close/>
                  <a:moveTo>
                    <a:pt x="31" y="41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EditPoints="1"/>
            </p:cNvSpPr>
            <p:nvPr userDrawn="1"/>
          </p:nvSpPr>
          <p:spPr bwMode="auto">
            <a:xfrm>
              <a:off x="5343526" y="3962400"/>
              <a:ext cx="558800" cy="568325"/>
            </a:xfrm>
            <a:custGeom>
              <a:avLst/>
              <a:gdLst>
                <a:gd name="T0" fmla="*/ 106 w 176"/>
                <a:gd name="T1" fmla="*/ 65 h 179"/>
                <a:gd name="T2" fmla="*/ 97 w 176"/>
                <a:gd name="T3" fmla="*/ 66 h 179"/>
                <a:gd name="T4" fmla="*/ 78 w 176"/>
                <a:gd name="T5" fmla="*/ 93 h 179"/>
                <a:gd name="T6" fmla="*/ 79 w 176"/>
                <a:gd name="T7" fmla="*/ 101 h 179"/>
                <a:gd name="T8" fmla="*/ 80 w 176"/>
                <a:gd name="T9" fmla="*/ 102 h 179"/>
                <a:gd name="T10" fmla="*/ 87 w 176"/>
                <a:gd name="T11" fmla="*/ 143 h 179"/>
                <a:gd name="T12" fmla="*/ 88 w 176"/>
                <a:gd name="T13" fmla="*/ 145 h 179"/>
                <a:gd name="T14" fmla="*/ 91 w 176"/>
                <a:gd name="T15" fmla="*/ 146 h 179"/>
                <a:gd name="T16" fmla="*/ 94 w 176"/>
                <a:gd name="T17" fmla="*/ 141 h 179"/>
                <a:gd name="T18" fmla="*/ 88 w 176"/>
                <a:gd name="T19" fmla="*/ 101 h 179"/>
                <a:gd name="T20" fmla="*/ 88 w 176"/>
                <a:gd name="T21" fmla="*/ 100 h 179"/>
                <a:gd name="T22" fmla="*/ 107 w 176"/>
                <a:gd name="T23" fmla="*/ 73 h 179"/>
                <a:gd name="T24" fmla="*/ 106 w 176"/>
                <a:gd name="T25" fmla="*/ 65 h 179"/>
                <a:gd name="T26" fmla="*/ 175 w 176"/>
                <a:gd name="T27" fmla="*/ 69 h 179"/>
                <a:gd name="T28" fmla="*/ 166 w 176"/>
                <a:gd name="T29" fmla="*/ 47 h 179"/>
                <a:gd name="T30" fmla="*/ 160 w 176"/>
                <a:gd name="T31" fmla="*/ 45 h 179"/>
                <a:gd name="T32" fmla="*/ 154 w 176"/>
                <a:gd name="T33" fmla="*/ 47 h 179"/>
                <a:gd name="T34" fmla="*/ 152 w 176"/>
                <a:gd name="T35" fmla="*/ 50 h 179"/>
                <a:gd name="T36" fmla="*/ 152 w 176"/>
                <a:gd name="T37" fmla="*/ 53 h 179"/>
                <a:gd name="T38" fmla="*/ 153 w 176"/>
                <a:gd name="T39" fmla="*/ 55 h 179"/>
                <a:gd name="T40" fmla="*/ 145 w 176"/>
                <a:gd name="T41" fmla="*/ 58 h 179"/>
                <a:gd name="T42" fmla="*/ 126 w 176"/>
                <a:gd name="T43" fmla="*/ 37 h 179"/>
                <a:gd name="T44" fmla="*/ 100 w 176"/>
                <a:gd name="T45" fmla="*/ 25 h 179"/>
                <a:gd name="T46" fmla="*/ 101 w 176"/>
                <a:gd name="T47" fmla="*/ 17 h 179"/>
                <a:gd name="T48" fmla="*/ 102 w 176"/>
                <a:gd name="T49" fmla="*/ 17 h 179"/>
                <a:gd name="T50" fmla="*/ 106 w 176"/>
                <a:gd name="T51" fmla="*/ 16 h 179"/>
                <a:gd name="T52" fmla="*/ 107 w 176"/>
                <a:gd name="T53" fmla="*/ 13 h 179"/>
                <a:gd name="T54" fmla="*/ 108 w 176"/>
                <a:gd name="T55" fmla="*/ 7 h 179"/>
                <a:gd name="T56" fmla="*/ 104 w 176"/>
                <a:gd name="T57" fmla="*/ 2 h 179"/>
                <a:gd name="T58" fmla="*/ 80 w 176"/>
                <a:gd name="T59" fmla="*/ 0 h 179"/>
                <a:gd name="T60" fmla="*/ 75 w 176"/>
                <a:gd name="T61" fmla="*/ 4 h 179"/>
                <a:gd name="T62" fmla="*/ 75 w 176"/>
                <a:gd name="T63" fmla="*/ 10 h 179"/>
                <a:gd name="T64" fmla="*/ 76 w 176"/>
                <a:gd name="T65" fmla="*/ 13 h 179"/>
                <a:gd name="T66" fmla="*/ 79 w 176"/>
                <a:gd name="T67" fmla="*/ 15 h 179"/>
                <a:gd name="T68" fmla="*/ 81 w 176"/>
                <a:gd name="T69" fmla="*/ 15 h 179"/>
                <a:gd name="T70" fmla="*/ 80 w 176"/>
                <a:gd name="T71" fmla="*/ 23 h 179"/>
                <a:gd name="T72" fmla="*/ 24 w 176"/>
                <a:gd name="T73" fmla="*/ 54 h 179"/>
                <a:gd name="T74" fmla="*/ 40 w 176"/>
                <a:gd name="T75" fmla="*/ 155 h 179"/>
                <a:gd name="T76" fmla="*/ 142 w 176"/>
                <a:gd name="T77" fmla="*/ 139 h 179"/>
                <a:gd name="T78" fmla="*/ 153 w 176"/>
                <a:gd name="T79" fmla="*/ 76 h 179"/>
                <a:gd name="T80" fmla="*/ 161 w 176"/>
                <a:gd name="T81" fmla="*/ 73 h 179"/>
                <a:gd name="T82" fmla="*/ 161 w 176"/>
                <a:gd name="T83" fmla="*/ 75 h 179"/>
                <a:gd name="T84" fmla="*/ 164 w 176"/>
                <a:gd name="T85" fmla="*/ 77 h 179"/>
                <a:gd name="T86" fmla="*/ 167 w 176"/>
                <a:gd name="T87" fmla="*/ 77 h 179"/>
                <a:gd name="T88" fmla="*/ 173 w 176"/>
                <a:gd name="T89" fmla="*/ 75 h 179"/>
                <a:gd name="T90" fmla="*/ 175 w 176"/>
                <a:gd name="T91" fmla="*/ 69 h 179"/>
                <a:gd name="T92" fmla="*/ 131 w 176"/>
                <a:gd name="T93" fmla="*/ 131 h 179"/>
                <a:gd name="T94" fmla="*/ 48 w 176"/>
                <a:gd name="T95" fmla="*/ 144 h 179"/>
                <a:gd name="T96" fmla="*/ 35 w 176"/>
                <a:gd name="T97" fmla="*/ 62 h 179"/>
                <a:gd name="T98" fmla="*/ 117 w 176"/>
                <a:gd name="T99" fmla="*/ 48 h 179"/>
                <a:gd name="T100" fmla="*/ 131 w 176"/>
                <a:gd name="T101" fmla="*/ 1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9">
                  <a:moveTo>
                    <a:pt x="106" y="65"/>
                  </a:moveTo>
                  <a:cubicBezTo>
                    <a:pt x="103" y="62"/>
                    <a:pt x="99" y="63"/>
                    <a:pt x="97" y="6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6" y="95"/>
                    <a:pt x="76" y="99"/>
                    <a:pt x="79" y="101"/>
                  </a:cubicBezTo>
                  <a:cubicBezTo>
                    <a:pt x="79" y="102"/>
                    <a:pt x="80" y="102"/>
                    <a:pt x="80" y="102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4"/>
                    <a:pt x="87" y="144"/>
                    <a:pt x="88" y="145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3" y="145"/>
                    <a:pt x="94" y="143"/>
                    <a:pt x="94" y="14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9" y="71"/>
                    <a:pt x="109" y="67"/>
                    <a:pt x="106" y="65"/>
                  </a:cubicBezTo>
                  <a:close/>
                  <a:moveTo>
                    <a:pt x="175" y="69"/>
                  </a:moveTo>
                  <a:cubicBezTo>
                    <a:pt x="166" y="47"/>
                    <a:pt x="166" y="47"/>
                    <a:pt x="166" y="47"/>
                  </a:cubicBezTo>
                  <a:cubicBezTo>
                    <a:pt x="165" y="45"/>
                    <a:pt x="162" y="44"/>
                    <a:pt x="160" y="45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3" y="48"/>
                    <a:pt x="152" y="48"/>
                    <a:pt x="152" y="50"/>
                  </a:cubicBezTo>
                  <a:cubicBezTo>
                    <a:pt x="151" y="51"/>
                    <a:pt x="151" y="52"/>
                    <a:pt x="152" y="53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0" y="50"/>
                    <a:pt x="134" y="43"/>
                    <a:pt x="126" y="37"/>
                  </a:cubicBezTo>
                  <a:cubicBezTo>
                    <a:pt x="118" y="31"/>
                    <a:pt x="109" y="27"/>
                    <a:pt x="100" y="25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5" y="17"/>
                    <a:pt x="106" y="16"/>
                  </a:cubicBezTo>
                  <a:cubicBezTo>
                    <a:pt x="107" y="15"/>
                    <a:pt x="107" y="14"/>
                    <a:pt x="107" y="13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6" y="3"/>
                    <a:pt x="10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5" y="2"/>
                    <a:pt x="75" y="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5" y="12"/>
                    <a:pt x="76" y="13"/>
                  </a:cubicBezTo>
                  <a:cubicBezTo>
                    <a:pt x="76" y="14"/>
                    <a:pt x="78" y="15"/>
                    <a:pt x="7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58" y="24"/>
                    <a:pt x="37" y="35"/>
                    <a:pt x="24" y="54"/>
                  </a:cubicBezTo>
                  <a:cubicBezTo>
                    <a:pt x="0" y="86"/>
                    <a:pt x="8" y="132"/>
                    <a:pt x="40" y="155"/>
                  </a:cubicBezTo>
                  <a:cubicBezTo>
                    <a:pt x="73" y="179"/>
                    <a:pt x="118" y="172"/>
                    <a:pt x="142" y="139"/>
                  </a:cubicBezTo>
                  <a:cubicBezTo>
                    <a:pt x="156" y="120"/>
                    <a:pt x="159" y="97"/>
                    <a:pt x="153" y="76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6"/>
                    <a:pt x="163" y="77"/>
                    <a:pt x="164" y="77"/>
                  </a:cubicBezTo>
                  <a:cubicBezTo>
                    <a:pt x="165" y="78"/>
                    <a:pt x="166" y="78"/>
                    <a:pt x="167" y="77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4"/>
                    <a:pt x="176" y="71"/>
                    <a:pt x="175" y="69"/>
                  </a:cubicBezTo>
                  <a:close/>
                  <a:moveTo>
                    <a:pt x="131" y="131"/>
                  </a:moveTo>
                  <a:cubicBezTo>
                    <a:pt x="112" y="157"/>
                    <a:pt x="75" y="163"/>
                    <a:pt x="48" y="144"/>
                  </a:cubicBezTo>
                  <a:cubicBezTo>
                    <a:pt x="22" y="125"/>
                    <a:pt x="16" y="88"/>
                    <a:pt x="35" y="62"/>
                  </a:cubicBezTo>
                  <a:cubicBezTo>
                    <a:pt x="54" y="35"/>
                    <a:pt x="91" y="29"/>
                    <a:pt x="117" y="48"/>
                  </a:cubicBezTo>
                  <a:cubicBezTo>
                    <a:pt x="144" y="68"/>
                    <a:pt x="150" y="104"/>
                    <a:pt x="1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 noEditPoints="1"/>
            </p:cNvSpPr>
            <p:nvPr userDrawn="1"/>
          </p:nvSpPr>
          <p:spPr bwMode="auto">
            <a:xfrm>
              <a:off x="3032126" y="2692400"/>
              <a:ext cx="504825" cy="396875"/>
            </a:xfrm>
            <a:custGeom>
              <a:avLst/>
              <a:gdLst>
                <a:gd name="T0" fmla="*/ 132 w 159"/>
                <a:gd name="T1" fmla="*/ 62 h 125"/>
                <a:gd name="T2" fmla="*/ 78 w 159"/>
                <a:gd name="T3" fmla="*/ 6 h 125"/>
                <a:gd name="T4" fmla="*/ 9 w 159"/>
                <a:gd name="T5" fmla="*/ 39 h 125"/>
                <a:gd name="T6" fmla="*/ 22 w 159"/>
                <a:gd name="T7" fmla="*/ 76 h 125"/>
                <a:gd name="T8" fmla="*/ 0 w 159"/>
                <a:gd name="T9" fmla="*/ 84 h 125"/>
                <a:gd name="T10" fmla="*/ 43 w 159"/>
                <a:gd name="T11" fmla="*/ 90 h 125"/>
                <a:gd name="T12" fmla="*/ 62 w 159"/>
                <a:gd name="T13" fmla="*/ 95 h 125"/>
                <a:gd name="T14" fmla="*/ 132 w 159"/>
                <a:gd name="T15" fmla="*/ 62 h 125"/>
                <a:gd name="T16" fmla="*/ 79 w 159"/>
                <a:gd name="T17" fmla="*/ 72 h 125"/>
                <a:gd name="T18" fmla="*/ 39 w 159"/>
                <a:gd name="T19" fmla="*/ 64 h 125"/>
                <a:gd name="T20" fmla="*/ 40 w 159"/>
                <a:gd name="T21" fmla="*/ 59 h 125"/>
                <a:gd name="T22" fmla="*/ 80 w 159"/>
                <a:gd name="T23" fmla="*/ 66 h 125"/>
                <a:gd name="T24" fmla="*/ 79 w 159"/>
                <a:gd name="T25" fmla="*/ 72 h 125"/>
                <a:gd name="T26" fmla="*/ 97 w 159"/>
                <a:gd name="T27" fmla="*/ 59 h 125"/>
                <a:gd name="T28" fmla="*/ 41 w 159"/>
                <a:gd name="T29" fmla="*/ 49 h 125"/>
                <a:gd name="T30" fmla="*/ 43 w 159"/>
                <a:gd name="T31" fmla="*/ 43 h 125"/>
                <a:gd name="T32" fmla="*/ 98 w 159"/>
                <a:gd name="T33" fmla="*/ 53 h 125"/>
                <a:gd name="T34" fmla="*/ 97 w 159"/>
                <a:gd name="T35" fmla="*/ 59 h 125"/>
                <a:gd name="T36" fmla="*/ 100 w 159"/>
                <a:gd name="T37" fmla="*/ 44 h 125"/>
                <a:gd name="T38" fmla="*/ 44 w 159"/>
                <a:gd name="T39" fmla="*/ 33 h 125"/>
                <a:gd name="T40" fmla="*/ 45 w 159"/>
                <a:gd name="T41" fmla="*/ 28 h 125"/>
                <a:gd name="T42" fmla="*/ 101 w 159"/>
                <a:gd name="T43" fmla="*/ 38 h 125"/>
                <a:gd name="T44" fmla="*/ 100 w 159"/>
                <a:gd name="T45" fmla="*/ 44 h 125"/>
                <a:gd name="T46" fmla="*/ 157 w 159"/>
                <a:gd name="T47" fmla="*/ 87 h 125"/>
                <a:gd name="T48" fmla="*/ 138 w 159"/>
                <a:gd name="T49" fmla="*/ 51 h 125"/>
                <a:gd name="T50" fmla="*/ 137 w 159"/>
                <a:gd name="T51" fmla="*/ 63 h 125"/>
                <a:gd name="T52" fmla="*/ 75 w 159"/>
                <a:gd name="T53" fmla="*/ 102 h 125"/>
                <a:gd name="T54" fmla="*/ 101 w 159"/>
                <a:gd name="T55" fmla="*/ 113 h 125"/>
                <a:gd name="T56" fmla="*/ 117 w 159"/>
                <a:gd name="T57" fmla="*/ 114 h 125"/>
                <a:gd name="T58" fmla="*/ 150 w 159"/>
                <a:gd name="T59" fmla="*/ 122 h 125"/>
                <a:gd name="T60" fmla="*/ 136 w 159"/>
                <a:gd name="T61" fmla="*/ 110 h 125"/>
                <a:gd name="T62" fmla="*/ 157 w 159"/>
                <a:gd name="T63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125">
                  <a:moveTo>
                    <a:pt x="132" y="62"/>
                  </a:moveTo>
                  <a:cubicBezTo>
                    <a:pt x="136" y="37"/>
                    <a:pt x="112" y="12"/>
                    <a:pt x="78" y="6"/>
                  </a:cubicBezTo>
                  <a:cubicBezTo>
                    <a:pt x="44" y="0"/>
                    <a:pt x="13" y="15"/>
                    <a:pt x="9" y="39"/>
                  </a:cubicBezTo>
                  <a:cubicBezTo>
                    <a:pt x="6" y="52"/>
                    <a:pt x="12" y="65"/>
                    <a:pt x="22" y="76"/>
                  </a:cubicBezTo>
                  <a:cubicBezTo>
                    <a:pt x="18" y="80"/>
                    <a:pt x="11" y="85"/>
                    <a:pt x="0" y="84"/>
                  </a:cubicBezTo>
                  <a:cubicBezTo>
                    <a:pt x="0" y="84"/>
                    <a:pt x="23" y="96"/>
                    <a:pt x="43" y="90"/>
                  </a:cubicBezTo>
                  <a:cubicBezTo>
                    <a:pt x="49" y="92"/>
                    <a:pt x="55" y="94"/>
                    <a:pt x="62" y="95"/>
                  </a:cubicBezTo>
                  <a:cubicBezTo>
                    <a:pt x="96" y="101"/>
                    <a:pt x="127" y="86"/>
                    <a:pt x="132" y="62"/>
                  </a:cubicBezTo>
                  <a:close/>
                  <a:moveTo>
                    <a:pt x="79" y="72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80" y="66"/>
                    <a:pt x="80" y="66"/>
                    <a:pt x="80" y="66"/>
                  </a:cubicBezTo>
                  <a:lnTo>
                    <a:pt x="79" y="72"/>
                  </a:lnTo>
                  <a:close/>
                  <a:moveTo>
                    <a:pt x="97" y="5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98" y="53"/>
                    <a:pt x="98" y="53"/>
                    <a:pt x="98" y="53"/>
                  </a:cubicBezTo>
                  <a:lnTo>
                    <a:pt x="97" y="59"/>
                  </a:lnTo>
                  <a:close/>
                  <a:moveTo>
                    <a:pt x="100" y="44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101" y="38"/>
                    <a:pt x="101" y="38"/>
                    <a:pt x="101" y="38"/>
                  </a:cubicBezTo>
                  <a:lnTo>
                    <a:pt x="100" y="44"/>
                  </a:lnTo>
                  <a:close/>
                  <a:moveTo>
                    <a:pt x="157" y="87"/>
                  </a:moveTo>
                  <a:cubicBezTo>
                    <a:pt x="159" y="73"/>
                    <a:pt x="151" y="60"/>
                    <a:pt x="138" y="51"/>
                  </a:cubicBezTo>
                  <a:cubicBezTo>
                    <a:pt x="138" y="55"/>
                    <a:pt x="138" y="59"/>
                    <a:pt x="137" y="63"/>
                  </a:cubicBezTo>
                  <a:cubicBezTo>
                    <a:pt x="133" y="87"/>
                    <a:pt x="106" y="103"/>
                    <a:pt x="75" y="102"/>
                  </a:cubicBezTo>
                  <a:cubicBezTo>
                    <a:pt x="82" y="108"/>
                    <a:pt x="91" y="112"/>
                    <a:pt x="101" y="113"/>
                  </a:cubicBezTo>
                  <a:cubicBezTo>
                    <a:pt x="106" y="114"/>
                    <a:pt x="112" y="115"/>
                    <a:pt x="117" y="114"/>
                  </a:cubicBezTo>
                  <a:cubicBezTo>
                    <a:pt x="130" y="125"/>
                    <a:pt x="150" y="122"/>
                    <a:pt x="150" y="122"/>
                  </a:cubicBezTo>
                  <a:cubicBezTo>
                    <a:pt x="142" y="120"/>
                    <a:pt x="138" y="114"/>
                    <a:pt x="136" y="110"/>
                  </a:cubicBezTo>
                  <a:cubicBezTo>
                    <a:pt x="147" y="105"/>
                    <a:pt x="155" y="97"/>
                    <a:pt x="15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6070601" y="2898775"/>
              <a:ext cx="431800" cy="431800"/>
            </a:xfrm>
            <a:custGeom>
              <a:avLst/>
              <a:gdLst>
                <a:gd name="T0" fmla="*/ 117 w 136"/>
                <a:gd name="T1" fmla="*/ 19 h 136"/>
                <a:gd name="T2" fmla="*/ 48 w 136"/>
                <a:gd name="T3" fmla="*/ 19 h 136"/>
                <a:gd name="T4" fmla="*/ 41 w 136"/>
                <a:gd name="T5" fmla="*/ 79 h 136"/>
                <a:gd name="T6" fmla="*/ 6 w 136"/>
                <a:gd name="T7" fmla="*/ 115 h 136"/>
                <a:gd name="T8" fmla="*/ 9 w 136"/>
                <a:gd name="T9" fmla="*/ 127 h 136"/>
                <a:gd name="T10" fmla="*/ 21 w 136"/>
                <a:gd name="T11" fmla="*/ 131 h 136"/>
                <a:gd name="T12" fmla="*/ 57 w 136"/>
                <a:gd name="T13" fmla="*/ 95 h 136"/>
                <a:gd name="T14" fmla="*/ 117 w 136"/>
                <a:gd name="T15" fmla="*/ 88 h 136"/>
                <a:gd name="T16" fmla="*/ 117 w 136"/>
                <a:gd name="T17" fmla="*/ 19 h 136"/>
                <a:gd name="T18" fmla="*/ 111 w 136"/>
                <a:gd name="T19" fmla="*/ 82 h 136"/>
                <a:gd name="T20" fmla="*/ 54 w 136"/>
                <a:gd name="T21" fmla="*/ 82 h 136"/>
                <a:gd name="T22" fmla="*/ 54 w 136"/>
                <a:gd name="T23" fmla="*/ 25 h 136"/>
                <a:gd name="T24" fmla="*/ 111 w 136"/>
                <a:gd name="T25" fmla="*/ 25 h 136"/>
                <a:gd name="T26" fmla="*/ 111 w 136"/>
                <a:gd name="T2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6">
                  <a:moveTo>
                    <a:pt x="117" y="19"/>
                  </a:moveTo>
                  <a:cubicBezTo>
                    <a:pt x="98" y="0"/>
                    <a:pt x="67" y="0"/>
                    <a:pt x="48" y="19"/>
                  </a:cubicBezTo>
                  <a:cubicBezTo>
                    <a:pt x="32" y="36"/>
                    <a:pt x="30" y="60"/>
                    <a:pt x="41" y="79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0" y="118"/>
                    <a:pt x="9" y="127"/>
                  </a:cubicBezTo>
                  <a:cubicBezTo>
                    <a:pt x="18" y="136"/>
                    <a:pt x="21" y="131"/>
                    <a:pt x="21" y="131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6" y="107"/>
                    <a:pt x="101" y="104"/>
                    <a:pt x="117" y="88"/>
                  </a:cubicBezTo>
                  <a:cubicBezTo>
                    <a:pt x="136" y="69"/>
                    <a:pt x="136" y="38"/>
                    <a:pt x="117" y="19"/>
                  </a:cubicBezTo>
                  <a:close/>
                  <a:moveTo>
                    <a:pt x="111" y="82"/>
                  </a:moveTo>
                  <a:cubicBezTo>
                    <a:pt x="95" y="98"/>
                    <a:pt x="70" y="98"/>
                    <a:pt x="54" y="82"/>
                  </a:cubicBezTo>
                  <a:cubicBezTo>
                    <a:pt x="39" y="66"/>
                    <a:pt x="39" y="41"/>
                    <a:pt x="54" y="25"/>
                  </a:cubicBezTo>
                  <a:cubicBezTo>
                    <a:pt x="70" y="10"/>
                    <a:pt x="95" y="10"/>
                    <a:pt x="111" y="25"/>
                  </a:cubicBezTo>
                  <a:cubicBezTo>
                    <a:pt x="126" y="41"/>
                    <a:pt x="126" y="66"/>
                    <a:pt x="11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 noEditPoints="1"/>
            </p:cNvSpPr>
            <p:nvPr userDrawn="1"/>
          </p:nvSpPr>
          <p:spPr bwMode="auto">
            <a:xfrm>
              <a:off x="3184526" y="4124325"/>
              <a:ext cx="381000" cy="415925"/>
            </a:xfrm>
            <a:custGeom>
              <a:avLst/>
              <a:gdLst>
                <a:gd name="T0" fmla="*/ 116 w 120"/>
                <a:gd name="T1" fmla="*/ 94 h 131"/>
                <a:gd name="T2" fmla="*/ 112 w 120"/>
                <a:gd name="T3" fmla="*/ 93 h 131"/>
                <a:gd name="T4" fmla="*/ 108 w 120"/>
                <a:gd name="T5" fmla="*/ 91 h 131"/>
                <a:gd name="T6" fmla="*/ 106 w 120"/>
                <a:gd name="T7" fmla="*/ 89 h 131"/>
                <a:gd name="T8" fmla="*/ 103 w 120"/>
                <a:gd name="T9" fmla="*/ 87 h 131"/>
                <a:gd name="T10" fmla="*/ 86 w 120"/>
                <a:gd name="T11" fmla="*/ 92 h 131"/>
                <a:gd name="T12" fmla="*/ 75 w 120"/>
                <a:gd name="T13" fmla="*/ 72 h 131"/>
                <a:gd name="T14" fmla="*/ 95 w 120"/>
                <a:gd name="T15" fmla="*/ 14 h 131"/>
                <a:gd name="T16" fmla="*/ 89 w 120"/>
                <a:gd name="T17" fmla="*/ 2 h 131"/>
                <a:gd name="T18" fmla="*/ 84 w 120"/>
                <a:gd name="T19" fmla="*/ 1 h 131"/>
                <a:gd name="T20" fmla="*/ 74 w 120"/>
                <a:gd name="T21" fmla="*/ 6 h 131"/>
                <a:gd name="T22" fmla="*/ 69 w 120"/>
                <a:gd name="T23" fmla="*/ 5 h 131"/>
                <a:gd name="T24" fmla="*/ 17 w 120"/>
                <a:gd name="T25" fmla="*/ 32 h 131"/>
                <a:gd name="T26" fmla="*/ 15 w 120"/>
                <a:gd name="T27" fmla="*/ 37 h 131"/>
                <a:gd name="T28" fmla="*/ 2 w 120"/>
                <a:gd name="T29" fmla="*/ 43 h 131"/>
                <a:gd name="T30" fmla="*/ 1 w 120"/>
                <a:gd name="T31" fmla="*/ 48 h 131"/>
                <a:gd name="T32" fmla="*/ 7 w 120"/>
                <a:gd name="T33" fmla="*/ 61 h 131"/>
                <a:gd name="T34" fmla="*/ 66 w 120"/>
                <a:gd name="T35" fmla="*/ 77 h 131"/>
                <a:gd name="T36" fmla="*/ 76 w 120"/>
                <a:gd name="T37" fmla="*/ 97 h 131"/>
                <a:gd name="T38" fmla="*/ 63 w 120"/>
                <a:gd name="T39" fmla="*/ 109 h 131"/>
                <a:gd name="T40" fmla="*/ 63 w 120"/>
                <a:gd name="T41" fmla="*/ 112 h 131"/>
                <a:gd name="T42" fmla="*/ 64 w 120"/>
                <a:gd name="T43" fmla="*/ 114 h 131"/>
                <a:gd name="T44" fmla="*/ 62 w 120"/>
                <a:gd name="T45" fmla="*/ 119 h 131"/>
                <a:gd name="T46" fmla="*/ 61 w 120"/>
                <a:gd name="T47" fmla="*/ 123 h 131"/>
                <a:gd name="T48" fmla="*/ 64 w 120"/>
                <a:gd name="T49" fmla="*/ 129 h 131"/>
                <a:gd name="T50" fmla="*/ 68 w 120"/>
                <a:gd name="T51" fmla="*/ 130 h 131"/>
                <a:gd name="T52" fmla="*/ 118 w 120"/>
                <a:gd name="T53" fmla="*/ 104 h 131"/>
                <a:gd name="T54" fmla="*/ 119 w 120"/>
                <a:gd name="T55" fmla="*/ 99 h 131"/>
                <a:gd name="T56" fmla="*/ 116 w 120"/>
                <a:gd name="T57" fmla="*/ 94 h 131"/>
                <a:gd name="T58" fmla="*/ 12 w 120"/>
                <a:gd name="T59" fmla="*/ 56 h 131"/>
                <a:gd name="T60" fmla="*/ 10 w 120"/>
                <a:gd name="T61" fmla="*/ 52 h 131"/>
                <a:gd name="T62" fmla="*/ 12 w 120"/>
                <a:gd name="T63" fmla="*/ 47 h 131"/>
                <a:gd name="T64" fmla="*/ 19 w 120"/>
                <a:gd name="T65" fmla="*/ 43 h 131"/>
                <a:gd name="T66" fmla="*/ 39 w 120"/>
                <a:gd name="T67" fmla="*/ 67 h 131"/>
                <a:gd name="T68" fmla="*/ 12 w 120"/>
                <a:gd name="T69" fmla="*/ 56 h 131"/>
                <a:gd name="T70" fmla="*/ 81 w 120"/>
                <a:gd name="T71" fmla="*/ 10 h 131"/>
                <a:gd name="T72" fmla="*/ 86 w 120"/>
                <a:gd name="T73" fmla="*/ 12 h 131"/>
                <a:gd name="T74" fmla="*/ 88 w 120"/>
                <a:gd name="T75" fmla="*/ 16 h 131"/>
                <a:gd name="T76" fmla="*/ 83 w 120"/>
                <a:gd name="T77" fmla="*/ 44 h 131"/>
                <a:gd name="T78" fmla="*/ 74 w 120"/>
                <a:gd name="T79" fmla="*/ 14 h 131"/>
                <a:gd name="T80" fmla="*/ 81 w 120"/>
                <a:gd name="T81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31">
                  <a:moveTo>
                    <a:pt x="116" y="94"/>
                  </a:moveTo>
                  <a:cubicBezTo>
                    <a:pt x="115" y="92"/>
                    <a:pt x="113" y="92"/>
                    <a:pt x="112" y="93"/>
                  </a:cubicBezTo>
                  <a:cubicBezTo>
                    <a:pt x="110" y="93"/>
                    <a:pt x="108" y="93"/>
                    <a:pt x="108" y="9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5" y="87"/>
                    <a:pt x="103" y="87"/>
                  </a:cubicBezTo>
                  <a:cubicBezTo>
                    <a:pt x="95" y="88"/>
                    <a:pt x="86" y="92"/>
                    <a:pt x="86" y="9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4" y="61"/>
                    <a:pt x="104" y="31"/>
                    <a:pt x="95" y="1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0"/>
                    <a:pt x="85" y="0"/>
                    <a:pt x="84" y="1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0" y="6"/>
                    <a:pt x="69" y="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3"/>
                    <a:pt x="15" y="35"/>
                    <a:pt x="15" y="37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0" y="47"/>
                    <a:pt x="1" y="4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6" y="78"/>
                    <a:pt x="52" y="78"/>
                    <a:pt x="66" y="7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68" y="102"/>
                    <a:pt x="63" y="109"/>
                  </a:cubicBezTo>
                  <a:cubicBezTo>
                    <a:pt x="62" y="110"/>
                    <a:pt x="62" y="111"/>
                    <a:pt x="63" y="112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6"/>
                    <a:pt x="64" y="118"/>
                    <a:pt x="62" y="119"/>
                  </a:cubicBezTo>
                  <a:cubicBezTo>
                    <a:pt x="61" y="119"/>
                    <a:pt x="60" y="121"/>
                    <a:pt x="61" y="123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5" y="130"/>
                    <a:pt x="67" y="131"/>
                    <a:pt x="68" y="13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3"/>
                    <a:pt x="120" y="101"/>
                    <a:pt x="119" y="99"/>
                  </a:cubicBezTo>
                  <a:lnTo>
                    <a:pt x="116" y="94"/>
                  </a:lnTo>
                  <a:close/>
                  <a:moveTo>
                    <a:pt x="12" y="5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9" y="50"/>
                    <a:pt x="10" y="48"/>
                    <a:pt x="12" y="4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29" y="61"/>
                    <a:pt x="39" y="67"/>
                  </a:cubicBezTo>
                  <a:cubicBezTo>
                    <a:pt x="39" y="67"/>
                    <a:pt x="19" y="69"/>
                    <a:pt x="12" y="56"/>
                  </a:cubicBezTo>
                  <a:close/>
                  <a:moveTo>
                    <a:pt x="81" y="10"/>
                  </a:moveTo>
                  <a:cubicBezTo>
                    <a:pt x="83" y="9"/>
                    <a:pt x="85" y="10"/>
                    <a:pt x="86" y="1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5" y="28"/>
                    <a:pt x="83" y="44"/>
                    <a:pt x="83" y="44"/>
                  </a:cubicBezTo>
                  <a:cubicBezTo>
                    <a:pt x="83" y="33"/>
                    <a:pt x="74" y="14"/>
                    <a:pt x="74" y="14"/>
                  </a:cubicBezTo>
                  <a:lnTo>
                    <a:pt x="8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/>
            </p:cNvSpPr>
            <p:nvPr userDrawn="1"/>
          </p:nvSpPr>
          <p:spPr bwMode="auto">
            <a:xfrm>
              <a:off x="5626101" y="2886075"/>
              <a:ext cx="107950" cy="130175"/>
            </a:xfrm>
            <a:custGeom>
              <a:avLst/>
              <a:gdLst>
                <a:gd name="T0" fmla="*/ 6 w 34"/>
                <a:gd name="T1" fmla="*/ 29 h 41"/>
                <a:gd name="T2" fmla="*/ 34 w 34"/>
                <a:gd name="T3" fmla="*/ 35 h 41"/>
                <a:gd name="T4" fmla="*/ 12 w 34"/>
                <a:gd name="T5" fmla="*/ 0 h 41"/>
                <a:gd name="T6" fmla="*/ 6 w 34"/>
                <a:gd name="T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6" y="29"/>
                  </a:moveTo>
                  <a:cubicBezTo>
                    <a:pt x="11" y="38"/>
                    <a:pt x="24" y="41"/>
                    <a:pt x="34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6"/>
                    <a:pt x="0" y="1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5734051" y="2736850"/>
              <a:ext cx="257175" cy="219075"/>
            </a:xfrm>
            <a:custGeom>
              <a:avLst/>
              <a:gdLst>
                <a:gd name="T0" fmla="*/ 20 w 81"/>
                <a:gd name="T1" fmla="*/ 2 h 69"/>
                <a:gd name="T2" fmla="*/ 20 w 81"/>
                <a:gd name="T3" fmla="*/ 7 h 69"/>
                <a:gd name="T4" fmla="*/ 26 w 81"/>
                <a:gd name="T5" fmla="*/ 18 h 69"/>
                <a:gd name="T6" fmla="*/ 0 w 81"/>
                <a:gd name="T7" fmla="*/ 34 h 69"/>
                <a:gd name="T8" fmla="*/ 21 w 81"/>
                <a:gd name="T9" fmla="*/ 69 h 69"/>
                <a:gd name="T10" fmla="*/ 48 w 81"/>
                <a:gd name="T11" fmla="*/ 52 h 69"/>
                <a:gd name="T12" fmla="*/ 54 w 81"/>
                <a:gd name="T13" fmla="*/ 63 h 69"/>
                <a:gd name="T14" fmla="*/ 59 w 81"/>
                <a:gd name="T15" fmla="*/ 65 h 69"/>
                <a:gd name="T16" fmla="*/ 63 w 81"/>
                <a:gd name="T17" fmla="*/ 62 h 69"/>
                <a:gd name="T18" fmla="*/ 81 w 81"/>
                <a:gd name="T19" fmla="*/ 8 h 69"/>
                <a:gd name="T20" fmla="*/ 25 w 81"/>
                <a:gd name="T21" fmla="*/ 0 h 69"/>
                <a:gd name="T22" fmla="*/ 20 w 81"/>
                <a:gd name="T2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9">
                  <a:moveTo>
                    <a:pt x="20" y="2"/>
                  </a:moveTo>
                  <a:cubicBezTo>
                    <a:pt x="19" y="4"/>
                    <a:pt x="19" y="6"/>
                    <a:pt x="20" y="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1" y="65"/>
                    <a:pt x="62" y="63"/>
                    <a:pt x="63" y="6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/>
            </p:cNvSpPr>
            <p:nvPr userDrawn="1"/>
          </p:nvSpPr>
          <p:spPr bwMode="auto">
            <a:xfrm>
              <a:off x="5683251" y="2854325"/>
              <a:ext cx="101600" cy="133350"/>
            </a:xfrm>
            <a:custGeom>
              <a:avLst/>
              <a:gdLst>
                <a:gd name="T0" fmla="*/ 0 w 64"/>
                <a:gd name="T1" fmla="*/ 14 h 84"/>
                <a:gd name="T2" fmla="*/ 42 w 64"/>
                <a:gd name="T3" fmla="*/ 84 h 84"/>
                <a:gd name="T4" fmla="*/ 64 w 64"/>
                <a:gd name="T5" fmla="*/ 70 h 84"/>
                <a:gd name="T6" fmla="*/ 20 w 64"/>
                <a:gd name="T7" fmla="*/ 0 h 84"/>
                <a:gd name="T8" fmla="*/ 0 w 64"/>
                <a:gd name="T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14"/>
                  </a:moveTo>
                  <a:lnTo>
                    <a:pt x="42" y="84"/>
                  </a:lnTo>
                  <a:lnTo>
                    <a:pt x="64" y="7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2524126" y="2892425"/>
              <a:ext cx="403225" cy="412750"/>
            </a:xfrm>
            <a:custGeom>
              <a:avLst/>
              <a:gdLst>
                <a:gd name="T0" fmla="*/ 66 w 127"/>
                <a:gd name="T1" fmla="*/ 45 h 130"/>
                <a:gd name="T2" fmla="*/ 77 w 127"/>
                <a:gd name="T3" fmla="*/ 0 h 130"/>
                <a:gd name="T4" fmla="*/ 32 w 127"/>
                <a:gd name="T5" fmla="*/ 3 h 130"/>
                <a:gd name="T6" fmla="*/ 38 w 127"/>
                <a:gd name="T7" fmla="*/ 10 h 130"/>
                <a:gd name="T8" fmla="*/ 11 w 127"/>
                <a:gd name="T9" fmla="*/ 89 h 130"/>
                <a:gd name="T10" fmla="*/ 60 w 127"/>
                <a:gd name="T11" fmla="*/ 38 h 130"/>
                <a:gd name="T12" fmla="*/ 66 w 127"/>
                <a:gd name="T13" fmla="*/ 45 h 130"/>
                <a:gd name="T14" fmla="*/ 116 w 127"/>
                <a:gd name="T15" fmla="*/ 42 h 130"/>
                <a:gd name="T16" fmla="*/ 67 w 127"/>
                <a:gd name="T17" fmla="*/ 93 h 130"/>
                <a:gd name="T18" fmla="*/ 61 w 127"/>
                <a:gd name="T19" fmla="*/ 86 h 130"/>
                <a:gd name="T20" fmla="*/ 50 w 127"/>
                <a:gd name="T21" fmla="*/ 130 h 130"/>
                <a:gd name="T22" fmla="*/ 95 w 127"/>
                <a:gd name="T23" fmla="*/ 128 h 130"/>
                <a:gd name="T24" fmla="*/ 89 w 127"/>
                <a:gd name="T25" fmla="*/ 120 h 130"/>
                <a:gd name="T26" fmla="*/ 116 w 127"/>
                <a:gd name="T27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30">
                  <a:moveTo>
                    <a:pt x="66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9" y="17"/>
                    <a:pt x="0" y="43"/>
                    <a:pt x="11" y="89"/>
                  </a:cubicBezTo>
                  <a:cubicBezTo>
                    <a:pt x="11" y="89"/>
                    <a:pt x="11" y="57"/>
                    <a:pt x="60" y="38"/>
                  </a:cubicBezTo>
                  <a:lnTo>
                    <a:pt x="66" y="45"/>
                  </a:lnTo>
                  <a:close/>
                  <a:moveTo>
                    <a:pt x="116" y="42"/>
                  </a:moveTo>
                  <a:cubicBezTo>
                    <a:pt x="116" y="42"/>
                    <a:pt x="116" y="74"/>
                    <a:pt x="67" y="9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8" y="113"/>
                    <a:pt x="127" y="88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5597526" y="3244850"/>
              <a:ext cx="412750" cy="485775"/>
            </a:xfrm>
            <a:custGeom>
              <a:avLst/>
              <a:gdLst>
                <a:gd name="T0" fmla="*/ 85 w 130"/>
                <a:gd name="T1" fmla="*/ 104 h 153"/>
                <a:gd name="T2" fmla="*/ 89 w 130"/>
                <a:gd name="T3" fmla="*/ 107 h 153"/>
                <a:gd name="T4" fmla="*/ 130 w 130"/>
                <a:gd name="T5" fmla="*/ 116 h 153"/>
                <a:gd name="T6" fmla="*/ 117 w 130"/>
                <a:gd name="T7" fmla="*/ 76 h 153"/>
                <a:gd name="T8" fmla="*/ 114 w 130"/>
                <a:gd name="T9" fmla="*/ 72 h 153"/>
                <a:gd name="T10" fmla="*/ 109 w 130"/>
                <a:gd name="T11" fmla="*/ 67 h 153"/>
                <a:gd name="T12" fmla="*/ 79 w 130"/>
                <a:gd name="T13" fmla="*/ 99 h 153"/>
                <a:gd name="T14" fmla="*/ 85 w 130"/>
                <a:gd name="T15" fmla="*/ 104 h 153"/>
                <a:gd name="T16" fmla="*/ 19 w 130"/>
                <a:gd name="T17" fmla="*/ 44 h 153"/>
                <a:gd name="T18" fmla="*/ 75 w 130"/>
                <a:gd name="T19" fmla="*/ 95 h 153"/>
                <a:gd name="T20" fmla="*/ 82 w 130"/>
                <a:gd name="T21" fmla="*/ 87 h 153"/>
                <a:gd name="T22" fmla="*/ 26 w 130"/>
                <a:gd name="T23" fmla="*/ 36 h 153"/>
                <a:gd name="T24" fmla="*/ 19 w 130"/>
                <a:gd name="T25" fmla="*/ 44 h 153"/>
                <a:gd name="T26" fmla="*/ 94 w 130"/>
                <a:gd name="T27" fmla="*/ 74 h 153"/>
                <a:gd name="T28" fmla="*/ 38 w 130"/>
                <a:gd name="T29" fmla="*/ 23 h 153"/>
                <a:gd name="T30" fmla="*/ 29 w 130"/>
                <a:gd name="T31" fmla="*/ 33 h 153"/>
                <a:gd name="T32" fmla="*/ 85 w 130"/>
                <a:gd name="T33" fmla="*/ 84 h 153"/>
                <a:gd name="T34" fmla="*/ 94 w 130"/>
                <a:gd name="T35" fmla="*/ 74 h 153"/>
                <a:gd name="T36" fmla="*/ 0 w 130"/>
                <a:gd name="T37" fmla="*/ 146 h 153"/>
                <a:gd name="T38" fmla="*/ 2 w 130"/>
                <a:gd name="T39" fmla="*/ 153 h 153"/>
                <a:gd name="T40" fmla="*/ 100 w 130"/>
                <a:gd name="T41" fmla="*/ 124 h 153"/>
                <a:gd name="T42" fmla="*/ 97 w 130"/>
                <a:gd name="T43" fmla="*/ 117 h 153"/>
                <a:gd name="T44" fmla="*/ 0 w 130"/>
                <a:gd name="T45" fmla="*/ 146 h 153"/>
                <a:gd name="T46" fmla="*/ 14 w 130"/>
                <a:gd name="T47" fmla="*/ 40 h 153"/>
                <a:gd name="T48" fmla="*/ 44 w 130"/>
                <a:gd name="T49" fmla="*/ 7 h 153"/>
                <a:gd name="T50" fmla="*/ 40 w 130"/>
                <a:gd name="T51" fmla="*/ 4 h 153"/>
                <a:gd name="T52" fmla="*/ 27 w 130"/>
                <a:gd name="T53" fmla="*/ 4 h 153"/>
                <a:gd name="T54" fmla="*/ 9 w 130"/>
                <a:gd name="T55" fmla="*/ 24 h 153"/>
                <a:gd name="T56" fmla="*/ 10 w 130"/>
                <a:gd name="T57" fmla="*/ 36 h 153"/>
                <a:gd name="T58" fmla="*/ 14 w 130"/>
                <a:gd name="T59" fmla="*/ 40 h 153"/>
                <a:gd name="T60" fmla="*/ 97 w 130"/>
                <a:gd name="T61" fmla="*/ 70 h 153"/>
                <a:gd name="T62" fmla="*/ 104 w 130"/>
                <a:gd name="T63" fmla="*/ 63 h 153"/>
                <a:gd name="T64" fmla="*/ 48 w 130"/>
                <a:gd name="T65" fmla="*/ 11 h 153"/>
                <a:gd name="T66" fmla="*/ 41 w 130"/>
                <a:gd name="T67" fmla="*/ 19 h 153"/>
                <a:gd name="T68" fmla="*/ 97 w 130"/>
                <a:gd name="T69" fmla="*/ 7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53">
                  <a:moveTo>
                    <a:pt x="85" y="104"/>
                  </a:moveTo>
                  <a:cubicBezTo>
                    <a:pt x="86" y="105"/>
                    <a:pt x="87" y="106"/>
                    <a:pt x="89" y="10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4"/>
                    <a:pt x="116" y="73"/>
                    <a:pt x="114" y="72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79" y="99"/>
                    <a:pt x="79" y="99"/>
                    <a:pt x="79" y="99"/>
                  </a:cubicBezTo>
                  <a:lnTo>
                    <a:pt x="85" y="104"/>
                  </a:lnTo>
                  <a:close/>
                  <a:moveTo>
                    <a:pt x="19" y="44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19" y="44"/>
                  </a:lnTo>
                  <a:close/>
                  <a:moveTo>
                    <a:pt x="94" y="74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85" y="84"/>
                    <a:pt x="85" y="84"/>
                    <a:pt x="85" y="84"/>
                  </a:cubicBezTo>
                  <a:lnTo>
                    <a:pt x="94" y="74"/>
                  </a:lnTo>
                  <a:close/>
                  <a:moveTo>
                    <a:pt x="0" y="146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7" y="117"/>
                    <a:pt x="97" y="117"/>
                    <a:pt x="97" y="117"/>
                  </a:cubicBezTo>
                  <a:lnTo>
                    <a:pt x="0" y="146"/>
                  </a:lnTo>
                  <a:close/>
                  <a:moveTo>
                    <a:pt x="14" y="40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1" y="1"/>
                    <a:pt x="27" y="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6" y="28"/>
                    <a:pt x="6" y="33"/>
                    <a:pt x="10" y="36"/>
                  </a:cubicBezTo>
                  <a:lnTo>
                    <a:pt x="14" y="40"/>
                  </a:lnTo>
                  <a:close/>
                  <a:moveTo>
                    <a:pt x="97" y="70"/>
                  </a:moveTo>
                  <a:cubicBezTo>
                    <a:pt x="104" y="63"/>
                    <a:pt x="104" y="63"/>
                    <a:pt x="104" y="6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9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5172869" y="2600325"/>
            <a:ext cx="1847850" cy="3225800"/>
          </a:xfrm>
          <a:custGeom>
            <a:avLst/>
            <a:gdLst>
              <a:gd name="T0" fmla="*/ 57 w 582"/>
              <a:gd name="T1" fmla="*/ 1016 h 1016"/>
              <a:gd name="T2" fmla="*/ 525 w 582"/>
              <a:gd name="T3" fmla="*/ 1016 h 1016"/>
              <a:gd name="T4" fmla="*/ 582 w 582"/>
              <a:gd name="T5" fmla="*/ 952 h 1016"/>
              <a:gd name="T6" fmla="*/ 582 w 582"/>
              <a:gd name="T7" fmla="*/ 64 h 1016"/>
              <a:gd name="T8" fmla="*/ 525 w 582"/>
              <a:gd name="T9" fmla="*/ 0 h 1016"/>
              <a:gd name="T10" fmla="*/ 57 w 582"/>
              <a:gd name="T11" fmla="*/ 0 h 1016"/>
              <a:gd name="T12" fmla="*/ 0 w 582"/>
              <a:gd name="T13" fmla="*/ 64 h 1016"/>
              <a:gd name="T14" fmla="*/ 0 w 582"/>
              <a:gd name="T15" fmla="*/ 952 h 1016"/>
              <a:gd name="T16" fmla="*/ 57 w 582"/>
              <a:gd name="T1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1016">
                <a:moveTo>
                  <a:pt x="57" y="1016"/>
                </a:moveTo>
                <a:cubicBezTo>
                  <a:pt x="525" y="1016"/>
                  <a:pt x="525" y="1016"/>
                  <a:pt x="525" y="1016"/>
                </a:cubicBezTo>
                <a:cubicBezTo>
                  <a:pt x="556" y="1016"/>
                  <a:pt x="582" y="987"/>
                  <a:pt x="582" y="952"/>
                </a:cubicBezTo>
                <a:cubicBezTo>
                  <a:pt x="582" y="64"/>
                  <a:pt x="582" y="64"/>
                  <a:pt x="582" y="64"/>
                </a:cubicBezTo>
                <a:cubicBezTo>
                  <a:pt x="582" y="28"/>
                  <a:pt x="556" y="0"/>
                  <a:pt x="525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87"/>
                  <a:pt x="26" y="1016"/>
                  <a:pt x="57" y="10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 userDrawn="1"/>
        </p:nvSpPr>
        <p:spPr bwMode="auto">
          <a:xfrm>
            <a:off x="5315744" y="2946400"/>
            <a:ext cx="1562100" cy="2508250"/>
          </a:xfrm>
          <a:custGeom>
            <a:avLst/>
            <a:gdLst>
              <a:gd name="T0" fmla="*/ 9 w 492"/>
              <a:gd name="T1" fmla="*/ 790 h 790"/>
              <a:gd name="T2" fmla="*/ 484 w 492"/>
              <a:gd name="T3" fmla="*/ 790 h 790"/>
              <a:gd name="T4" fmla="*/ 492 w 492"/>
              <a:gd name="T5" fmla="*/ 780 h 790"/>
              <a:gd name="T6" fmla="*/ 492 w 492"/>
              <a:gd name="T7" fmla="*/ 10 h 790"/>
              <a:gd name="T8" fmla="*/ 484 w 492"/>
              <a:gd name="T9" fmla="*/ 0 h 790"/>
              <a:gd name="T10" fmla="*/ 9 w 492"/>
              <a:gd name="T11" fmla="*/ 0 h 790"/>
              <a:gd name="T12" fmla="*/ 0 w 492"/>
              <a:gd name="T13" fmla="*/ 10 h 790"/>
              <a:gd name="T14" fmla="*/ 0 w 492"/>
              <a:gd name="T15" fmla="*/ 780 h 790"/>
              <a:gd name="T16" fmla="*/ 9 w 492"/>
              <a:gd name="T17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790">
                <a:moveTo>
                  <a:pt x="9" y="790"/>
                </a:moveTo>
                <a:cubicBezTo>
                  <a:pt x="484" y="790"/>
                  <a:pt x="484" y="790"/>
                  <a:pt x="484" y="790"/>
                </a:cubicBezTo>
                <a:cubicBezTo>
                  <a:pt x="488" y="790"/>
                  <a:pt x="492" y="785"/>
                  <a:pt x="492" y="780"/>
                </a:cubicBezTo>
                <a:cubicBezTo>
                  <a:pt x="492" y="10"/>
                  <a:pt x="492" y="10"/>
                  <a:pt x="492" y="10"/>
                </a:cubicBezTo>
                <a:cubicBezTo>
                  <a:pt x="492" y="5"/>
                  <a:pt x="488" y="0"/>
                  <a:pt x="48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85"/>
                  <a:pt x="4" y="790"/>
                  <a:pt x="9" y="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6"/>
          <p:cNvSpPr>
            <a:spLocks noEditPoints="1"/>
          </p:cNvSpPr>
          <p:nvPr userDrawn="1"/>
        </p:nvSpPr>
        <p:spPr bwMode="auto">
          <a:xfrm>
            <a:off x="5693569" y="3479800"/>
            <a:ext cx="806450" cy="1174750"/>
          </a:xfrm>
          <a:custGeom>
            <a:avLst/>
            <a:gdLst>
              <a:gd name="T0" fmla="*/ 73 w 254"/>
              <a:gd name="T1" fmla="*/ 320 h 370"/>
              <a:gd name="T2" fmla="*/ 76 w 254"/>
              <a:gd name="T3" fmla="*/ 340 h 370"/>
              <a:gd name="T4" fmla="*/ 94 w 254"/>
              <a:gd name="T5" fmla="*/ 350 h 370"/>
              <a:gd name="T6" fmla="*/ 95 w 254"/>
              <a:gd name="T7" fmla="*/ 361 h 370"/>
              <a:gd name="T8" fmla="*/ 127 w 254"/>
              <a:gd name="T9" fmla="*/ 370 h 370"/>
              <a:gd name="T10" fmla="*/ 159 w 254"/>
              <a:gd name="T11" fmla="*/ 361 h 370"/>
              <a:gd name="T12" fmla="*/ 160 w 254"/>
              <a:gd name="T13" fmla="*/ 350 h 370"/>
              <a:gd name="T14" fmla="*/ 178 w 254"/>
              <a:gd name="T15" fmla="*/ 340 h 370"/>
              <a:gd name="T16" fmla="*/ 181 w 254"/>
              <a:gd name="T17" fmla="*/ 320 h 370"/>
              <a:gd name="T18" fmla="*/ 127 w 254"/>
              <a:gd name="T19" fmla="*/ 329 h 370"/>
              <a:gd name="T20" fmla="*/ 73 w 254"/>
              <a:gd name="T21" fmla="*/ 320 h 370"/>
              <a:gd name="T22" fmla="*/ 68 w 254"/>
              <a:gd name="T23" fmla="*/ 285 h 370"/>
              <a:gd name="T24" fmla="*/ 71 w 254"/>
              <a:gd name="T25" fmla="*/ 303 h 370"/>
              <a:gd name="T26" fmla="*/ 127 w 254"/>
              <a:gd name="T27" fmla="*/ 314 h 370"/>
              <a:gd name="T28" fmla="*/ 183 w 254"/>
              <a:gd name="T29" fmla="*/ 303 h 370"/>
              <a:gd name="T30" fmla="*/ 186 w 254"/>
              <a:gd name="T31" fmla="*/ 285 h 370"/>
              <a:gd name="T32" fmla="*/ 127 w 254"/>
              <a:gd name="T33" fmla="*/ 295 h 370"/>
              <a:gd name="T34" fmla="*/ 68 w 254"/>
              <a:gd name="T35" fmla="*/ 285 h 370"/>
              <a:gd name="T36" fmla="*/ 127 w 254"/>
              <a:gd name="T37" fmla="*/ 52 h 370"/>
              <a:gd name="T38" fmla="*/ 134 w 254"/>
              <a:gd name="T39" fmla="*/ 46 h 370"/>
              <a:gd name="T40" fmla="*/ 127 w 254"/>
              <a:gd name="T41" fmla="*/ 39 h 370"/>
              <a:gd name="T42" fmla="*/ 39 w 254"/>
              <a:gd name="T43" fmla="*/ 127 h 370"/>
              <a:gd name="T44" fmla="*/ 45 w 254"/>
              <a:gd name="T45" fmla="*/ 134 h 370"/>
              <a:gd name="T46" fmla="*/ 52 w 254"/>
              <a:gd name="T47" fmla="*/ 127 h 370"/>
              <a:gd name="T48" fmla="*/ 127 w 254"/>
              <a:gd name="T49" fmla="*/ 52 h 370"/>
              <a:gd name="T50" fmla="*/ 155 w 254"/>
              <a:gd name="T51" fmla="*/ 174 h 370"/>
              <a:gd name="T52" fmla="*/ 127 w 254"/>
              <a:gd name="T53" fmla="*/ 123 h 370"/>
              <a:gd name="T54" fmla="*/ 99 w 254"/>
              <a:gd name="T55" fmla="*/ 174 h 370"/>
              <a:gd name="T56" fmla="*/ 87 w 254"/>
              <a:gd name="T57" fmla="*/ 149 h 370"/>
              <a:gd name="T58" fmla="*/ 69 w 254"/>
              <a:gd name="T59" fmla="*/ 158 h 370"/>
              <a:gd name="T60" fmla="*/ 97 w 254"/>
              <a:gd name="T61" fmla="*/ 218 h 370"/>
              <a:gd name="T62" fmla="*/ 127 w 254"/>
              <a:gd name="T63" fmla="*/ 164 h 370"/>
              <a:gd name="T64" fmla="*/ 157 w 254"/>
              <a:gd name="T65" fmla="*/ 218 h 370"/>
              <a:gd name="T66" fmla="*/ 185 w 254"/>
              <a:gd name="T67" fmla="*/ 158 h 370"/>
              <a:gd name="T68" fmla="*/ 167 w 254"/>
              <a:gd name="T69" fmla="*/ 149 h 370"/>
              <a:gd name="T70" fmla="*/ 155 w 254"/>
              <a:gd name="T71" fmla="*/ 174 h 370"/>
              <a:gd name="T72" fmla="*/ 127 w 254"/>
              <a:gd name="T73" fmla="*/ 0 h 370"/>
              <a:gd name="T74" fmla="*/ 0 w 254"/>
              <a:gd name="T75" fmla="*/ 127 h 370"/>
              <a:gd name="T76" fmla="*/ 61 w 254"/>
              <a:gd name="T77" fmla="*/ 236 h 370"/>
              <a:gd name="T78" fmla="*/ 66 w 254"/>
              <a:gd name="T79" fmla="*/ 268 h 370"/>
              <a:gd name="T80" fmla="*/ 127 w 254"/>
              <a:gd name="T81" fmla="*/ 280 h 370"/>
              <a:gd name="T82" fmla="*/ 188 w 254"/>
              <a:gd name="T83" fmla="*/ 268 h 370"/>
              <a:gd name="T84" fmla="*/ 193 w 254"/>
              <a:gd name="T85" fmla="*/ 236 h 370"/>
              <a:gd name="T86" fmla="*/ 254 w 254"/>
              <a:gd name="T87" fmla="*/ 127 h 370"/>
              <a:gd name="T88" fmla="*/ 127 w 254"/>
              <a:gd name="T89" fmla="*/ 0 h 370"/>
              <a:gd name="T90" fmla="*/ 174 w 254"/>
              <a:gd name="T91" fmla="*/ 221 h 370"/>
              <a:gd name="T92" fmla="*/ 171 w 254"/>
              <a:gd name="T93" fmla="*/ 251 h 370"/>
              <a:gd name="T94" fmla="*/ 127 w 254"/>
              <a:gd name="T95" fmla="*/ 258 h 370"/>
              <a:gd name="T96" fmla="*/ 83 w 254"/>
              <a:gd name="T97" fmla="*/ 251 h 370"/>
              <a:gd name="T98" fmla="*/ 80 w 254"/>
              <a:gd name="T99" fmla="*/ 221 h 370"/>
              <a:gd name="T100" fmla="*/ 22 w 254"/>
              <a:gd name="T101" fmla="*/ 127 h 370"/>
              <a:gd name="T102" fmla="*/ 127 w 254"/>
              <a:gd name="T103" fmla="*/ 23 h 370"/>
              <a:gd name="T104" fmla="*/ 232 w 254"/>
              <a:gd name="T105" fmla="*/ 127 h 370"/>
              <a:gd name="T106" fmla="*/ 174 w 254"/>
              <a:gd name="T107" fmla="*/ 22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370">
                <a:moveTo>
                  <a:pt x="73" y="320"/>
                </a:moveTo>
                <a:cubicBezTo>
                  <a:pt x="76" y="340"/>
                  <a:pt x="76" y="340"/>
                  <a:pt x="76" y="340"/>
                </a:cubicBezTo>
                <a:cubicBezTo>
                  <a:pt x="76" y="340"/>
                  <a:pt x="80" y="345"/>
                  <a:pt x="94" y="350"/>
                </a:cubicBezTo>
                <a:cubicBezTo>
                  <a:pt x="95" y="361"/>
                  <a:pt x="95" y="361"/>
                  <a:pt x="95" y="361"/>
                </a:cubicBezTo>
                <a:cubicBezTo>
                  <a:pt x="95" y="361"/>
                  <a:pt x="102" y="370"/>
                  <a:pt x="127" y="370"/>
                </a:cubicBezTo>
                <a:cubicBezTo>
                  <a:pt x="152" y="370"/>
                  <a:pt x="159" y="361"/>
                  <a:pt x="159" y="361"/>
                </a:cubicBezTo>
                <a:cubicBezTo>
                  <a:pt x="160" y="350"/>
                  <a:pt x="160" y="350"/>
                  <a:pt x="160" y="350"/>
                </a:cubicBezTo>
                <a:cubicBezTo>
                  <a:pt x="173" y="345"/>
                  <a:pt x="178" y="340"/>
                  <a:pt x="178" y="340"/>
                </a:cubicBezTo>
                <a:cubicBezTo>
                  <a:pt x="181" y="320"/>
                  <a:pt x="181" y="320"/>
                  <a:pt x="181" y="320"/>
                </a:cubicBezTo>
                <a:cubicBezTo>
                  <a:pt x="164" y="326"/>
                  <a:pt x="146" y="329"/>
                  <a:pt x="127" y="329"/>
                </a:cubicBezTo>
                <a:cubicBezTo>
                  <a:pt x="108" y="329"/>
                  <a:pt x="90" y="326"/>
                  <a:pt x="73" y="320"/>
                </a:cubicBezTo>
                <a:close/>
                <a:moveTo>
                  <a:pt x="68" y="285"/>
                </a:moveTo>
                <a:cubicBezTo>
                  <a:pt x="71" y="303"/>
                  <a:pt x="71" y="303"/>
                  <a:pt x="71" y="303"/>
                </a:cubicBezTo>
                <a:cubicBezTo>
                  <a:pt x="88" y="310"/>
                  <a:pt x="107" y="314"/>
                  <a:pt x="127" y="314"/>
                </a:cubicBezTo>
                <a:cubicBezTo>
                  <a:pt x="147" y="314"/>
                  <a:pt x="166" y="310"/>
                  <a:pt x="183" y="303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68" y="291"/>
                  <a:pt x="148" y="295"/>
                  <a:pt x="127" y="295"/>
                </a:cubicBezTo>
                <a:cubicBezTo>
                  <a:pt x="106" y="295"/>
                  <a:pt x="86" y="291"/>
                  <a:pt x="68" y="285"/>
                </a:cubicBezTo>
                <a:close/>
                <a:moveTo>
                  <a:pt x="127" y="52"/>
                </a:moveTo>
                <a:cubicBezTo>
                  <a:pt x="131" y="52"/>
                  <a:pt x="134" y="49"/>
                  <a:pt x="134" y="46"/>
                </a:cubicBezTo>
                <a:cubicBezTo>
                  <a:pt x="134" y="42"/>
                  <a:pt x="131" y="39"/>
                  <a:pt x="127" y="39"/>
                </a:cubicBezTo>
                <a:cubicBezTo>
                  <a:pt x="78" y="39"/>
                  <a:pt x="39" y="79"/>
                  <a:pt x="39" y="127"/>
                </a:cubicBezTo>
                <a:cubicBezTo>
                  <a:pt x="39" y="131"/>
                  <a:pt x="42" y="134"/>
                  <a:pt x="45" y="134"/>
                </a:cubicBezTo>
                <a:cubicBezTo>
                  <a:pt x="49" y="134"/>
                  <a:pt x="52" y="131"/>
                  <a:pt x="52" y="127"/>
                </a:cubicBezTo>
                <a:cubicBezTo>
                  <a:pt x="52" y="86"/>
                  <a:pt x="86" y="52"/>
                  <a:pt x="127" y="52"/>
                </a:cubicBezTo>
                <a:close/>
                <a:moveTo>
                  <a:pt x="155" y="174"/>
                </a:moveTo>
                <a:cubicBezTo>
                  <a:pt x="127" y="123"/>
                  <a:pt x="127" y="123"/>
                  <a:pt x="127" y="12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97" y="218"/>
                  <a:pt x="97" y="218"/>
                  <a:pt x="97" y="218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49"/>
                  <a:pt x="167" y="149"/>
                  <a:pt x="167" y="149"/>
                </a:cubicBezTo>
                <a:lnTo>
                  <a:pt x="155" y="174"/>
                </a:lnTo>
                <a:close/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73"/>
                  <a:pt x="24" y="214"/>
                  <a:pt x="61" y="236"/>
                </a:cubicBezTo>
                <a:cubicBezTo>
                  <a:pt x="66" y="268"/>
                  <a:pt x="66" y="268"/>
                  <a:pt x="66" y="268"/>
                </a:cubicBezTo>
                <a:cubicBezTo>
                  <a:pt x="84" y="276"/>
                  <a:pt x="105" y="280"/>
                  <a:pt x="127" y="280"/>
                </a:cubicBezTo>
                <a:cubicBezTo>
                  <a:pt x="149" y="280"/>
                  <a:pt x="170" y="276"/>
                  <a:pt x="188" y="268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229" y="214"/>
                  <a:pt x="254" y="173"/>
                  <a:pt x="254" y="127"/>
                </a:cubicBezTo>
                <a:cubicBezTo>
                  <a:pt x="254" y="57"/>
                  <a:pt x="197" y="0"/>
                  <a:pt x="127" y="0"/>
                </a:cubicBezTo>
                <a:close/>
                <a:moveTo>
                  <a:pt x="174" y="221"/>
                </a:moveTo>
                <a:cubicBezTo>
                  <a:pt x="171" y="251"/>
                  <a:pt x="171" y="251"/>
                  <a:pt x="171" y="251"/>
                </a:cubicBezTo>
                <a:cubicBezTo>
                  <a:pt x="171" y="251"/>
                  <a:pt x="159" y="258"/>
                  <a:pt x="127" y="258"/>
                </a:cubicBezTo>
                <a:cubicBezTo>
                  <a:pt x="95" y="258"/>
                  <a:pt x="83" y="251"/>
                  <a:pt x="83" y="251"/>
                </a:cubicBezTo>
                <a:cubicBezTo>
                  <a:pt x="80" y="221"/>
                  <a:pt x="80" y="221"/>
                  <a:pt x="80" y="221"/>
                </a:cubicBezTo>
                <a:cubicBezTo>
                  <a:pt x="46" y="204"/>
                  <a:pt x="22" y="168"/>
                  <a:pt x="22" y="127"/>
                </a:cubicBezTo>
                <a:cubicBezTo>
                  <a:pt x="22" y="70"/>
                  <a:pt x="69" y="23"/>
                  <a:pt x="127" y="23"/>
                </a:cubicBezTo>
                <a:cubicBezTo>
                  <a:pt x="185" y="23"/>
                  <a:pt x="232" y="70"/>
                  <a:pt x="232" y="127"/>
                </a:cubicBezTo>
                <a:cubicBezTo>
                  <a:pt x="232" y="168"/>
                  <a:pt x="208" y="204"/>
                  <a:pt x="174" y="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588" y="4032250"/>
            <a:ext cx="12190412" cy="2825750"/>
            <a:chOff x="1588" y="4032250"/>
            <a:chExt cx="9140825" cy="2825750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588" y="4032250"/>
              <a:ext cx="9140825" cy="2825750"/>
            </a:xfrm>
            <a:custGeom>
              <a:avLst/>
              <a:gdLst>
                <a:gd name="T0" fmla="*/ 5758 w 5758"/>
                <a:gd name="T1" fmla="*/ 0 h 1780"/>
                <a:gd name="T2" fmla="*/ 2879 w 5758"/>
                <a:gd name="T3" fmla="*/ 822 h 1780"/>
                <a:gd name="T4" fmla="*/ 0 w 5758"/>
                <a:gd name="T5" fmla="*/ 0 h 1780"/>
                <a:gd name="T6" fmla="*/ 0 w 5758"/>
                <a:gd name="T7" fmla="*/ 1780 h 1780"/>
                <a:gd name="T8" fmla="*/ 5758 w 5758"/>
                <a:gd name="T9" fmla="*/ 1780 h 1780"/>
                <a:gd name="T10" fmla="*/ 5758 w 5758"/>
                <a:gd name="T1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1780">
                  <a:moveTo>
                    <a:pt x="5758" y="0"/>
                  </a:moveTo>
                  <a:lnTo>
                    <a:pt x="2879" y="822"/>
                  </a:lnTo>
                  <a:lnTo>
                    <a:pt x="0" y="0"/>
                  </a:lnTo>
                  <a:lnTo>
                    <a:pt x="0" y="1780"/>
                  </a:lnTo>
                  <a:lnTo>
                    <a:pt x="5758" y="178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588" y="4032250"/>
              <a:ext cx="9140825" cy="1304925"/>
            </a:xfrm>
            <a:custGeom>
              <a:avLst/>
              <a:gdLst>
                <a:gd name="T0" fmla="*/ 5758 w 5758"/>
                <a:gd name="T1" fmla="*/ 0 h 822"/>
                <a:gd name="T2" fmla="*/ 2879 w 5758"/>
                <a:gd name="T3" fmla="*/ 670 h 822"/>
                <a:gd name="T4" fmla="*/ 0 w 5758"/>
                <a:gd name="T5" fmla="*/ 0 h 822"/>
                <a:gd name="T6" fmla="*/ 2879 w 5758"/>
                <a:gd name="T7" fmla="*/ 822 h 822"/>
                <a:gd name="T8" fmla="*/ 5758 w 5758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8" h="822">
                  <a:moveTo>
                    <a:pt x="5758" y="0"/>
                  </a:moveTo>
                  <a:lnTo>
                    <a:pt x="2879" y="670"/>
                  </a:lnTo>
                  <a:lnTo>
                    <a:pt x="0" y="0"/>
                  </a:lnTo>
                  <a:lnTo>
                    <a:pt x="2879" y="822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0000" y="586888"/>
            <a:ext cx="9791850" cy="177207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ts val="4500"/>
              </a:lnSpc>
              <a:defRPr sz="400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5604517"/>
            <a:ext cx="9791850" cy="12534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lang="en-US" sz="1200" kern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0001" y="3638270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325" y="149013"/>
            <a:ext cx="3736623" cy="491068"/>
          </a:xfrm>
        </p:spPr>
        <p:txBody>
          <a:bodyPr/>
          <a:lstStyle>
            <a:lvl1pPr algn="l">
              <a:defRPr lang="en-US" sz="1000" b="0" kern="1200" dirty="0" smtClean="0">
                <a:solidFill>
                  <a:schemeClr val="tx2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910762" y="5924508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756" userDrawn="1">
          <p15:clr>
            <a:srgbClr val="FBAE40"/>
          </p15:clr>
        </p15:guide>
        <p15:guide id="4" pos="69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588" y="0"/>
            <a:ext cx="12190412" cy="6858000"/>
            <a:chOff x="1588" y="0"/>
            <a:chExt cx="9140826" cy="6858000"/>
          </a:xfrm>
        </p:grpSpPr>
        <p:sp>
          <p:nvSpPr>
            <p:cNvPr id="27" name="Freeform 59"/>
            <p:cNvSpPr>
              <a:spLocks/>
            </p:cNvSpPr>
            <p:nvPr userDrawn="1"/>
          </p:nvSpPr>
          <p:spPr bwMode="auto">
            <a:xfrm>
              <a:off x="1588" y="212376"/>
              <a:ext cx="9140825" cy="5715000"/>
            </a:xfrm>
            <a:custGeom>
              <a:avLst/>
              <a:gdLst>
                <a:gd name="T0" fmla="*/ 0 w 5758"/>
                <a:gd name="T1" fmla="*/ 2778 h 3600"/>
                <a:gd name="T2" fmla="*/ 2879 w 5758"/>
                <a:gd name="T3" fmla="*/ 3600 h 3600"/>
                <a:gd name="T4" fmla="*/ 5758 w 5758"/>
                <a:gd name="T5" fmla="*/ 2778 h 3600"/>
                <a:gd name="T6" fmla="*/ 5758 w 5758"/>
                <a:gd name="T7" fmla="*/ 0 h 3600"/>
                <a:gd name="T8" fmla="*/ 0 w 5758"/>
                <a:gd name="T9" fmla="*/ 0 h 3600"/>
                <a:gd name="T10" fmla="*/ 0 w 5758"/>
                <a:gd name="T11" fmla="*/ 2778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0" y="2778"/>
                  </a:moveTo>
                  <a:lnTo>
                    <a:pt x="2879" y="3600"/>
                  </a:lnTo>
                  <a:lnTo>
                    <a:pt x="5758" y="2778"/>
                  </a:lnTo>
                  <a:lnTo>
                    <a:pt x="5758" y="0"/>
                  </a:lnTo>
                  <a:lnTo>
                    <a:pt x="0" y="0"/>
                  </a:lnTo>
                  <a:lnTo>
                    <a:pt x="0" y="27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60"/>
            <p:cNvSpPr>
              <a:spLocks/>
            </p:cNvSpPr>
            <p:nvPr userDrawn="1"/>
          </p:nvSpPr>
          <p:spPr bwMode="auto">
            <a:xfrm>
              <a:off x="1588" y="0"/>
              <a:ext cx="9140825" cy="4276725"/>
            </a:xfrm>
            <a:custGeom>
              <a:avLst/>
              <a:gdLst>
                <a:gd name="T0" fmla="*/ 5758 w 5758"/>
                <a:gd name="T1" fmla="*/ 1872 h 2694"/>
                <a:gd name="T2" fmla="*/ 2879 w 5758"/>
                <a:gd name="T3" fmla="*/ 2694 h 2694"/>
                <a:gd name="T4" fmla="*/ 0 w 5758"/>
                <a:gd name="T5" fmla="*/ 1872 h 2694"/>
                <a:gd name="T6" fmla="*/ 0 w 5758"/>
                <a:gd name="T7" fmla="*/ 0 h 2694"/>
                <a:gd name="T8" fmla="*/ 5758 w 5758"/>
                <a:gd name="T9" fmla="*/ 0 h 2694"/>
                <a:gd name="T10" fmla="*/ 5758 w 5758"/>
                <a:gd name="T11" fmla="*/ 1872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2694">
                  <a:moveTo>
                    <a:pt x="5758" y="1872"/>
                  </a:moveTo>
                  <a:lnTo>
                    <a:pt x="2879" y="2694"/>
                  </a:lnTo>
                  <a:lnTo>
                    <a:pt x="0" y="187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9" name="Freeform 61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3774 w 3774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224 w 3774"/>
                <a:gd name="T7" fmla="*/ 0 h 538"/>
                <a:gd name="T8" fmla="*/ 1887 w 3774"/>
                <a:gd name="T9" fmla="*/ 388 h 538"/>
                <a:gd name="T10" fmla="*/ 3550 w 3774"/>
                <a:gd name="T11" fmla="*/ 0 h 538"/>
                <a:gd name="T12" fmla="*/ 3774 w 3774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1887" y="388"/>
                  </a:lnTo>
                  <a:lnTo>
                    <a:pt x="355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8" y="1083013"/>
            <a:ext cx="8798586" cy="820336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2" y="1971287"/>
            <a:ext cx="8798586" cy="7483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2" y="3096424"/>
            <a:ext cx="8798586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1687832" y="2757971"/>
            <a:ext cx="879858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90412" cy="6858000"/>
            <a:chOff x="1588" y="0"/>
            <a:chExt cx="9142413" cy="6858000"/>
          </a:xfrm>
        </p:grpSpPr>
        <p:sp>
          <p:nvSpPr>
            <p:cNvPr id="13" name="AutoShape 66"/>
            <p:cNvSpPr>
              <a:spLocks noChangeAspect="1" noChangeArrowheads="1" noTextEdit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auto">
            <a:xfrm>
              <a:off x="1588" y="0"/>
              <a:ext cx="9140825" cy="5715000"/>
            </a:xfrm>
            <a:custGeom>
              <a:avLst/>
              <a:gdLst>
                <a:gd name="T0" fmla="*/ 5758 w 5758"/>
                <a:gd name="T1" fmla="*/ 2552 h 3600"/>
                <a:gd name="T2" fmla="*/ 2879 w 5758"/>
                <a:gd name="T3" fmla="*/ 3600 h 3600"/>
                <a:gd name="T4" fmla="*/ 0 w 5758"/>
                <a:gd name="T5" fmla="*/ 2552 h 3600"/>
                <a:gd name="T6" fmla="*/ 0 w 5758"/>
                <a:gd name="T7" fmla="*/ 0 h 3600"/>
                <a:gd name="T8" fmla="*/ 5758 w 5758"/>
                <a:gd name="T9" fmla="*/ 0 h 3600"/>
                <a:gd name="T10" fmla="*/ 5758 w 5758"/>
                <a:gd name="T11" fmla="*/ 2552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5758" y="2552"/>
                  </a:moveTo>
                  <a:lnTo>
                    <a:pt x="2879" y="3600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 userDrawn="1"/>
          </p:nvSpPr>
          <p:spPr bwMode="auto">
            <a:xfrm>
              <a:off x="1588" y="0"/>
              <a:ext cx="9140825" cy="5356225"/>
            </a:xfrm>
            <a:custGeom>
              <a:avLst/>
              <a:gdLst>
                <a:gd name="T0" fmla="*/ 5758 w 5758"/>
                <a:gd name="T1" fmla="*/ 2552 h 3374"/>
                <a:gd name="T2" fmla="*/ 2879 w 5758"/>
                <a:gd name="T3" fmla="*/ 3374 h 3374"/>
                <a:gd name="T4" fmla="*/ 0 w 5758"/>
                <a:gd name="T5" fmla="*/ 2552 h 3374"/>
                <a:gd name="T6" fmla="*/ 0 w 5758"/>
                <a:gd name="T7" fmla="*/ 0 h 3374"/>
                <a:gd name="T8" fmla="*/ 5758 w 5758"/>
                <a:gd name="T9" fmla="*/ 0 h 3374"/>
                <a:gd name="T10" fmla="*/ 5758 w 5758"/>
                <a:gd name="T11" fmla="*/ 255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374">
                  <a:moveTo>
                    <a:pt x="5758" y="2552"/>
                  </a:moveTo>
                  <a:lnTo>
                    <a:pt x="2879" y="3374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2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1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2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7"/>
            <p:cNvSpPr>
              <a:spLocks/>
            </p:cNvSpPr>
            <p:nvPr userDrawn="1"/>
          </p:nvSpPr>
          <p:spPr bwMode="auto">
            <a:xfrm>
              <a:off x="4235451" y="4895850"/>
              <a:ext cx="673100" cy="95250"/>
            </a:xfrm>
            <a:custGeom>
              <a:avLst/>
              <a:gdLst>
                <a:gd name="T0" fmla="*/ 424 w 424"/>
                <a:gd name="T1" fmla="*/ 0 h 60"/>
                <a:gd name="T2" fmla="*/ 212 w 424"/>
                <a:gd name="T3" fmla="*/ 60 h 60"/>
                <a:gd name="T4" fmla="*/ 0 w 424"/>
                <a:gd name="T5" fmla="*/ 0 h 60"/>
                <a:gd name="T6" fmla="*/ 424 w 42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60">
                  <a:moveTo>
                    <a:pt x="424" y="0"/>
                  </a:moveTo>
                  <a:lnTo>
                    <a:pt x="212" y="60"/>
                  </a:lnTo>
                  <a:lnTo>
                    <a:pt x="0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591851" y="135376"/>
            <a:ext cx="11127074" cy="3662599"/>
            <a:chOff x="-991680" y="135376"/>
            <a:chExt cx="11127074" cy="3662599"/>
          </a:xfrm>
          <a:solidFill>
            <a:schemeClr val="tx1">
              <a:alpha val="20000"/>
            </a:schemeClr>
          </a:solidFill>
        </p:grpSpPr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4178301" y="517525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/>
            <p:cNvSpPr>
              <a:spLocks/>
            </p:cNvSpPr>
            <p:nvPr userDrawn="1"/>
          </p:nvSpPr>
          <p:spPr bwMode="auto">
            <a:xfrm>
              <a:off x="395288" y="974725"/>
              <a:ext cx="463550" cy="495300"/>
            </a:xfrm>
            <a:custGeom>
              <a:avLst/>
              <a:gdLst>
                <a:gd name="T0" fmla="*/ 124 w 146"/>
                <a:gd name="T1" fmla="*/ 110 h 156"/>
                <a:gd name="T2" fmla="*/ 106 w 146"/>
                <a:gd name="T3" fmla="*/ 119 h 156"/>
                <a:gd name="T4" fmla="*/ 45 w 146"/>
                <a:gd name="T5" fmla="*/ 97 h 156"/>
                <a:gd name="T6" fmla="*/ 45 w 146"/>
                <a:gd name="T7" fmla="*/ 96 h 156"/>
                <a:gd name="T8" fmla="*/ 42 w 146"/>
                <a:gd name="T9" fmla="*/ 85 h 156"/>
                <a:gd name="T10" fmla="*/ 78 w 146"/>
                <a:gd name="T11" fmla="*/ 43 h 156"/>
                <a:gd name="T12" fmla="*/ 87 w 146"/>
                <a:gd name="T13" fmla="*/ 45 h 156"/>
                <a:gd name="T14" fmla="*/ 110 w 146"/>
                <a:gd name="T15" fmla="*/ 22 h 156"/>
                <a:gd name="T16" fmla="*/ 87 w 146"/>
                <a:gd name="T17" fmla="*/ 0 h 156"/>
                <a:gd name="T18" fmla="*/ 64 w 146"/>
                <a:gd name="T19" fmla="*/ 22 h 156"/>
                <a:gd name="T20" fmla="*/ 68 w 146"/>
                <a:gd name="T21" fmla="*/ 34 h 156"/>
                <a:gd name="T22" fmla="*/ 32 w 146"/>
                <a:gd name="T23" fmla="*/ 75 h 156"/>
                <a:gd name="T24" fmla="*/ 23 w 146"/>
                <a:gd name="T25" fmla="*/ 73 h 156"/>
                <a:gd name="T26" fmla="*/ 0 w 146"/>
                <a:gd name="T27" fmla="*/ 96 h 156"/>
                <a:gd name="T28" fmla="*/ 23 w 146"/>
                <a:gd name="T29" fmla="*/ 119 h 156"/>
                <a:gd name="T30" fmla="*/ 40 w 146"/>
                <a:gd name="T31" fmla="*/ 111 h 156"/>
                <a:gd name="T32" fmla="*/ 101 w 146"/>
                <a:gd name="T33" fmla="*/ 132 h 156"/>
                <a:gd name="T34" fmla="*/ 101 w 146"/>
                <a:gd name="T35" fmla="*/ 133 h 156"/>
                <a:gd name="T36" fmla="*/ 124 w 146"/>
                <a:gd name="T37" fmla="*/ 156 h 156"/>
                <a:gd name="T38" fmla="*/ 146 w 146"/>
                <a:gd name="T39" fmla="*/ 133 h 156"/>
                <a:gd name="T40" fmla="*/ 124 w 146"/>
                <a:gd name="T4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56">
                  <a:moveTo>
                    <a:pt x="124" y="110"/>
                  </a:moveTo>
                  <a:cubicBezTo>
                    <a:pt x="116" y="110"/>
                    <a:pt x="110" y="114"/>
                    <a:pt x="106" y="119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2"/>
                    <a:pt x="44" y="88"/>
                    <a:pt x="42" y="85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1" y="45"/>
                    <a:pt x="84" y="45"/>
                    <a:pt x="87" y="45"/>
                  </a:cubicBezTo>
                  <a:cubicBezTo>
                    <a:pt x="100" y="45"/>
                    <a:pt x="110" y="35"/>
                    <a:pt x="110" y="22"/>
                  </a:cubicBezTo>
                  <a:cubicBezTo>
                    <a:pt x="110" y="10"/>
                    <a:pt x="100" y="0"/>
                    <a:pt x="87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27"/>
                    <a:pt x="65" y="31"/>
                    <a:pt x="68" y="3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9" y="74"/>
                    <a:pt x="26" y="73"/>
                    <a:pt x="23" y="73"/>
                  </a:cubicBezTo>
                  <a:cubicBezTo>
                    <a:pt x="10" y="73"/>
                    <a:pt x="0" y="84"/>
                    <a:pt x="0" y="96"/>
                  </a:cubicBezTo>
                  <a:cubicBezTo>
                    <a:pt x="0" y="109"/>
                    <a:pt x="10" y="119"/>
                    <a:pt x="23" y="119"/>
                  </a:cubicBezTo>
                  <a:cubicBezTo>
                    <a:pt x="30" y="119"/>
                    <a:pt x="36" y="116"/>
                    <a:pt x="40" y="111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1" y="145"/>
                    <a:pt x="111" y="156"/>
                    <a:pt x="124" y="156"/>
                  </a:cubicBezTo>
                  <a:cubicBezTo>
                    <a:pt x="136" y="156"/>
                    <a:pt x="146" y="145"/>
                    <a:pt x="146" y="133"/>
                  </a:cubicBezTo>
                  <a:cubicBezTo>
                    <a:pt x="146" y="120"/>
                    <a:pt x="136" y="110"/>
                    <a:pt x="12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 noEditPoints="1"/>
            </p:cNvSpPr>
            <p:nvPr userDrawn="1"/>
          </p:nvSpPr>
          <p:spPr bwMode="auto">
            <a:xfrm>
              <a:off x="563563" y="3286125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 noEditPoints="1"/>
            </p:cNvSpPr>
            <p:nvPr userDrawn="1"/>
          </p:nvSpPr>
          <p:spPr bwMode="auto">
            <a:xfrm>
              <a:off x="5765801" y="51117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1271588" y="8763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842963" y="1889125"/>
              <a:ext cx="739775" cy="723900"/>
            </a:xfrm>
            <a:custGeom>
              <a:avLst/>
              <a:gdLst>
                <a:gd name="T0" fmla="*/ 17 w 233"/>
                <a:gd name="T1" fmla="*/ 110 h 228"/>
                <a:gd name="T2" fmla="*/ 19 w 233"/>
                <a:gd name="T3" fmla="*/ 118 h 228"/>
                <a:gd name="T4" fmla="*/ 28 w 233"/>
                <a:gd name="T5" fmla="*/ 102 h 228"/>
                <a:gd name="T6" fmla="*/ 30 w 233"/>
                <a:gd name="T7" fmla="*/ 94 h 228"/>
                <a:gd name="T8" fmla="*/ 70 w 233"/>
                <a:gd name="T9" fmla="*/ 210 h 228"/>
                <a:gd name="T10" fmla="*/ 70 w 233"/>
                <a:gd name="T11" fmla="*/ 210 h 228"/>
                <a:gd name="T12" fmla="*/ 49 w 233"/>
                <a:gd name="T13" fmla="*/ 186 h 228"/>
                <a:gd name="T14" fmla="*/ 37 w 233"/>
                <a:gd name="T15" fmla="*/ 166 h 228"/>
                <a:gd name="T16" fmla="*/ 16 w 233"/>
                <a:gd name="T17" fmla="*/ 150 h 228"/>
                <a:gd name="T18" fmla="*/ 15 w 233"/>
                <a:gd name="T19" fmla="*/ 177 h 228"/>
                <a:gd name="T20" fmla="*/ 1 w 233"/>
                <a:gd name="T21" fmla="*/ 205 h 228"/>
                <a:gd name="T22" fmla="*/ 68 w 233"/>
                <a:gd name="T23" fmla="*/ 208 h 228"/>
                <a:gd name="T24" fmla="*/ 22 w 233"/>
                <a:gd name="T25" fmla="*/ 144 h 228"/>
                <a:gd name="T26" fmla="*/ 17 w 233"/>
                <a:gd name="T27" fmla="*/ 129 h 228"/>
                <a:gd name="T28" fmla="*/ 179 w 233"/>
                <a:gd name="T29" fmla="*/ 96 h 228"/>
                <a:gd name="T30" fmla="*/ 37 w 233"/>
                <a:gd name="T31" fmla="*/ 85 h 228"/>
                <a:gd name="T32" fmla="*/ 37 w 233"/>
                <a:gd name="T33" fmla="*/ 85 h 228"/>
                <a:gd name="T34" fmla="*/ 181 w 233"/>
                <a:gd name="T35" fmla="*/ 100 h 228"/>
                <a:gd name="T36" fmla="*/ 174 w 233"/>
                <a:gd name="T37" fmla="*/ 81 h 228"/>
                <a:gd name="T38" fmla="*/ 167 w 233"/>
                <a:gd name="T39" fmla="*/ 72 h 228"/>
                <a:gd name="T40" fmla="*/ 44 w 233"/>
                <a:gd name="T41" fmla="*/ 77 h 228"/>
                <a:gd name="T42" fmla="*/ 44 w 233"/>
                <a:gd name="T43" fmla="*/ 77 h 228"/>
                <a:gd name="T44" fmla="*/ 154 w 233"/>
                <a:gd name="T45" fmla="*/ 70 h 228"/>
                <a:gd name="T46" fmla="*/ 171 w 233"/>
                <a:gd name="T47" fmla="*/ 191 h 228"/>
                <a:gd name="T48" fmla="*/ 142 w 233"/>
                <a:gd name="T49" fmla="*/ 206 h 228"/>
                <a:gd name="T50" fmla="*/ 142 w 233"/>
                <a:gd name="T51" fmla="*/ 206 h 228"/>
                <a:gd name="T52" fmla="*/ 83 w 233"/>
                <a:gd name="T53" fmla="*/ 218 h 228"/>
                <a:gd name="T54" fmla="*/ 145 w 233"/>
                <a:gd name="T55" fmla="*/ 64 h 228"/>
                <a:gd name="T56" fmla="*/ 131 w 233"/>
                <a:gd name="T57" fmla="*/ 215 h 228"/>
                <a:gd name="T58" fmla="*/ 133 w 233"/>
                <a:gd name="T59" fmla="*/ 211 h 228"/>
                <a:gd name="T60" fmla="*/ 157 w 233"/>
                <a:gd name="T61" fmla="*/ 201 h 228"/>
                <a:gd name="T62" fmla="*/ 214 w 233"/>
                <a:gd name="T63" fmla="*/ 145 h 228"/>
                <a:gd name="T64" fmla="*/ 202 w 233"/>
                <a:gd name="T65" fmla="*/ 125 h 228"/>
                <a:gd name="T66" fmla="*/ 180 w 233"/>
                <a:gd name="T67" fmla="*/ 110 h 228"/>
                <a:gd name="T68" fmla="*/ 180 w 233"/>
                <a:gd name="T69" fmla="*/ 136 h 228"/>
                <a:gd name="T70" fmla="*/ 165 w 233"/>
                <a:gd name="T71" fmla="*/ 164 h 228"/>
                <a:gd name="T72" fmla="*/ 233 w 233"/>
                <a:gd name="T73" fmla="*/ 167 h 228"/>
                <a:gd name="T74" fmla="*/ 165 w 233"/>
                <a:gd name="T75" fmla="*/ 199 h 228"/>
                <a:gd name="T76" fmla="*/ 135 w 233"/>
                <a:gd name="T77" fmla="*/ 59 h 228"/>
                <a:gd name="T78" fmla="*/ 98 w 233"/>
                <a:gd name="T79" fmla="*/ 220 h 228"/>
                <a:gd name="T80" fmla="*/ 91 w 233"/>
                <a:gd name="T81" fmla="*/ 215 h 228"/>
                <a:gd name="T82" fmla="*/ 91 w 233"/>
                <a:gd name="T83" fmla="*/ 215 h 228"/>
                <a:gd name="T84" fmla="*/ 116 w 233"/>
                <a:gd name="T85" fmla="*/ 219 h 228"/>
                <a:gd name="T86" fmla="*/ 127 w 233"/>
                <a:gd name="T87" fmla="*/ 217 h 228"/>
                <a:gd name="T88" fmla="*/ 127 w 233"/>
                <a:gd name="T89" fmla="*/ 56 h 228"/>
                <a:gd name="T90" fmla="*/ 115 w 233"/>
                <a:gd name="T91" fmla="*/ 46 h 228"/>
                <a:gd name="T92" fmla="*/ 85 w 233"/>
                <a:gd name="T93" fmla="*/ 30 h 228"/>
                <a:gd name="T94" fmla="*/ 73 w 233"/>
                <a:gd name="T95" fmla="*/ 1 h 228"/>
                <a:gd name="T96" fmla="*/ 62 w 233"/>
                <a:gd name="T97" fmla="*/ 22 h 228"/>
                <a:gd name="T98" fmla="*/ 67 w 233"/>
                <a:gd name="T99" fmla="*/ 40 h 228"/>
                <a:gd name="T100" fmla="*/ 49 w 233"/>
                <a:gd name="T101" fmla="*/ 68 h 228"/>
                <a:gd name="T102" fmla="*/ 88 w 233"/>
                <a:gd name="T103" fmla="*/ 75 h 228"/>
                <a:gd name="T104" fmla="*/ 119 w 233"/>
                <a:gd name="T105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228">
                  <a:moveTo>
                    <a:pt x="20" y="115"/>
                  </a:moveTo>
                  <a:cubicBezTo>
                    <a:pt x="20" y="115"/>
                    <a:pt x="21" y="115"/>
                    <a:pt x="21" y="115"/>
                  </a:cubicBezTo>
                  <a:cubicBezTo>
                    <a:pt x="23" y="114"/>
                    <a:pt x="24" y="113"/>
                    <a:pt x="24" y="112"/>
                  </a:cubicBezTo>
                  <a:cubicBezTo>
                    <a:pt x="25" y="110"/>
                    <a:pt x="24" y="108"/>
                    <a:pt x="22" y="107"/>
                  </a:cubicBezTo>
                  <a:cubicBezTo>
                    <a:pt x="20" y="107"/>
                    <a:pt x="18" y="108"/>
                    <a:pt x="17" y="110"/>
                  </a:cubicBezTo>
                  <a:cubicBezTo>
                    <a:pt x="16" y="112"/>
                    <a:pt x="18" y="114"/>
                    <a:pt x="20" y="115"/>
                  </a:cubicBezTo>
                  <a:close/>
                  <a:moveTo>
                    <a:pt x="18" y="126"/>
                  </a:moveTo>
                  <a:cubicBezTo>
                    <a:pt x="18" y="126"/>
                    <a:pt x="19" y="126"/>
                    <a:pt x="19" y="126"/>
                  </a:cubicBezTo>
                  <a:cubicBezTo>
                    <a:pt x="21" y="125"/>
                    <a:pt x="22" y="124"/>
                    <a:pt x="22" y="123"/>
                  </a:cubicBezTo>
                  <a:cubicBezTo>
                    <a:pt x="22" y="120"/>
                    <a:pt x="21" y="119"/>
                    <a:pt x="19" y="118"/>
                  </a:cubicBezTo>
                  <a:cubicBezTo>
                    <a:pt x="17" y="118"/>
                    <a:pt x="15" y="119"/>
                    <a:pt x="15" y="121"/>
                  </a:cubicBezTo>
                  <a:cubicBezTo>
                    <a:pt x="14" y="123"/>
                    <a:pt x="16" y="125"/>
                    <a:pt x="18" y="126"/>
                  </a:cubicBezTo>
                  <a:close/>
                  <a:moveTo>
                    <a:pt x="23" y="104"/>
                  </a:moveTo>
                  <a:cubicBezTo>
                    <a:pt x="24" y="104"/>
                    <a:pt x="25" y="104"/>
                    <a:pt x="25" y="104"/>
                  </a:cubicBezTo>
                  <a:cubicBezTo>
                    <a:pt x="26" y="104"/>
                    <a:pt x="27" y="103"/>
                    <a:pt x="28" y="102"/>
                  </a:cubicBezTo>
                  <a:cubicBezTo>
                    <a:pt x="29" y="100"/>
                    <a:pt x="28" y="98"/>
                    <a:pt x="26" y="97"/>
                  </a:cubicBezTo>
                  <a:cubicBezTo>
                    <a:pt x="24" y="96"/>
                    <a:pt x="22" y="97"/>
                    <a:pt x="21" y="99"/>
                  </a:cubicBezTo>
                  <a:cubicBezTo>
                    <a:pt x="20" y="101"/>
                    <a:pt x="21" y="103"/>
                    <a:pt x="23" y="104"/>
                  </a:cubicBezTo>
                  <a:close/>
                  <a:moveTo>
                    <a:pt x="28" y="94"/>
                  </a:moveTo>
                  <a:cubicBezTo>
                    <a:pt x="28" y="94"/>
                    <a:pt x="29" y="94"/>
                    <a:pt x="30" y="94"/>
                  </a:cubicBezTo>
                  <a:cubicBezTo>
                    <a:pt x="31" y="94"/>
                    <a:pt x="32" y="93"/>
                    <a:pt x="33" y="92"/>
                  </a:cubicBezTo>
                  <a:cubicBezTo>
                    <a:pt x="34" y="91"/>
                    <a:pt x="33" y="88"/>
                    <a:pt x="31" y="87"/>
                  </a:cubicBezTo>
                  <a:cubicBezTo>
                    <a:pt x="30" y="86"/>
                    <a:pt x="27" y="87"/>
                    <a:pt x="26" y="89"/>
                  </a:cubicBezTo>
                  <a:cubicBezTo>
                    <a:pt x="25" y="90"/>
                    <a:pt x="26" y="93"/>
                    <a:pt x="28" y="94"/>
                  </a:cubicBezTo>
                  <a:close/>
                  <a:moveTo>
                    <a:pt x="70" y="210"/>
                  </a:moveTo>
                  <a:cubicBezTo>
                    <a:pt x="68" y="209"/>
                    <a:pt x="66" y="210"/>
                    <a:pt x="65" y="211"/>
                  </a:cubicBezTo>
                  <a:cubicBezTo>
                    <a:pt x="64" y="213"/>
                    <a:pt x="65" y="216"/>
                    <a:pt x="67" y="216"/>
                  </a:cubicBezTo>
                  <a:cubicBezTo>
                    <a:pt x="68" y="217"/>
                    <a:pt x="69" y="217"/>
                    <a:pt x="70" y="217"/>
                  </a:cubicBezTo>
                  <a:cubicBezTo>
                    <a:pt x="71" y="216"/>
                    <a:pt x="72" y="216"/>
                    <a:pt x="72" y="214"/>
                  </a:cubicBezTo>
                  <a:cubicBezTo>
                    <a:pt x="73" y="213"/>
                    <a:pt x="72" y="210"/>
                    <a:pt x="70" y="210"/>
                  </a:cubicBezTo>
                  <a:close/>
                  <a:moveTo>
                    <a:pt x="68" y="208"/>
                  </a:moveTo>
                  <a:cubicBezTo>
                    <a:pt x="68" y="208"/>
                    <a:pt x="68" y="208"/>
                    <a:pt x="68" y="208"/>
                  </a:cubicBezTo>
                  <a:cubicBezTo>
                    <a:pt x="68" y="208"/>
                    <a:pt x="68" y="207"/>
                    <a:pt x="68" y="207"/>
                  </a:cubicBezTo>
                  <a:cubicBezTo>
                    <a:pt x="66" y="200"/>
                    <a:pt x="64" y="193"/>
                    <a:pt x="62" y="190"/>
                  </a:cubicBezTo>
                  <a:cubicBezTo>
                    <a:pt x="57" y="185"/>
                    <a:pt x="51" y="186"/>
                    <a:pt x="49" y="186"/>
                  </a:cubicBezTo>
                  <a:cubicBezTo>
                    <a:pt x="43" y="186"/>
                    <a:pt x="41" y="185"/>
                    <a:pt x="39" y="183"/>
                  </a:cubicBezTo>
                  <a:cubicBezTo>
                    <a:pt x="38" y="182"/>
                    <a:pt x="36" y="182"/>
                    <a:pt x="36" y="182"/>
                  </a:cubicBezTo>
                  <a:cubicBezTo>
                    <a:pt x="36" y="181"/>
                    <a:pt x="35" y="180"/>
                    <a:pt x="35" y="179"/>
                  </a:cubicBezTo>
                  <a:cubicBezTo>
                    <a:pt x="36" y="176"/>
                    <a:pt x="36" y="172"/>
                    <a:pt x="36" y="172"/>
                  </a:cubicBezTo>
                  <a:cubicBezTo>
                    <a:pt x="37" y="171"/>
                    <a:pt x="37" y="167"/>
                    <a:pt x="37" y="166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5" y="157"/>
                    <a:pt x="31" y="153"/>
                  </a:cubicBezTo>
                  <a:cubicBezTo>
                    <a:pt x="27" y="149"/>
                    <a:pt x="22" y="150"/>
                    <a:pt x="22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7" y="151"/>
                    <a:pt x="16" y="150"/>
                  </a:cubicBezTo>
                  <a:cubicBezTo>
                    <a:pt x="16" y="150"/>
                    <a:pt x="16" y="151"/>
                    <a:pt x="17" y="151"/>
                  </a:cubicBezTo>
                  <a:cubicBezTo>
                    <a:pt x="17" y="151"/>
                    <a:pt x="12" y="153"/>
                    <a:pt x="10" y="158"/>
                  </a:cubicBezTo>
                  <a:cubicBezTo>
                    <a:pt x="9" y="164"/>
                    <a:pt x="12" y="171"/>
                    <a:pt x="12" y="171"/>
                  </a:cubicBezTo>
                  <a:cubicBezTo>
                    <a:pt x="12" y="171"/>
                    <a:pt x="11" y="171"/>
                    <a:pt x="11" y="172"/>
                  </a:cubicBezTo>
                  <a:cubicBezTo>
                    <a:pt x="11" y="174"/>
                    <a:pt x="13" y="177"/>
                    <a:pt x="15" y="177"/>
                  </a:cubicBezTo>
                  <a:cubicBezTo>
                    <a:pt x="15" y="177"/>
                    <a:pt x="16" y="180"/>
                    <a:pt x="19" y="183"/>
                  </a:cubicBezTo>
                  <a:cubicBezTo>
                    <a:pt x="19" y="184"/>
                    <a:pt x="19" y="185"/>
                    <a:pt x="19" y="186"/>
                  </a:cubicBezTo>
                  <a:cubicBezTo>
                    <a:pt x="19" y="186"/>
                    <a:pt x="18" y="187"/>
                    <a:pt x="17" y="189"/>
                  </a:cubicBezTo>
                  <a:cubicBezTo>
                    <a:pt x="16" y="192"/>
                    <a:pt x="15" y="193"/>
                    <a:pt x="10" y="196"/>
                  </a:cubicBezTo>
                  <a:cubicBezTo>
                    <a:pt x="8" y="197"/>
                    <a:pt x="2" y="198"/>
                    <a:pt x="1" y="205"/>
                  </a:cubicBezTo>
                  <a:cubicBezTo>
                    <a:pt x="0" y="209"/>
                    <a:pt x="1" y="216"/>
                    <a:pt x="3" y="223"/>
                  </a:cubicBezTo>
                  <a:cubicBezTo>
                    <a:pt x="3" y="223"/>
                    <a:pt x="3" y="224"/>
                    <a:pt x="3" y="224"/>
                  </a:cubicBezTo>
                  <a:cubicBezTo>
                    <a:pt x="3" y="224"/>
                    <a:pt x="3" y="224"/>
                    <a:pt x="3" y="224"/>
                  </a:cubicBezTo>
                  <a:cubicBezTo>
                    <a:pt x="10" y="227"/>
                    <a:pt x="22" y="228"/>
                    <a:pt x="38" y="225"/>
                  </a:cubicBezTo>
                  <a:cubicBezTo>
                    <a:pt x="54" y="221"/>
                    <a:pt x="63" y="214"/>
                    <a:pt x="68" y="208"/>
                  </a:cubicBezTo>
                  <a:close/>
                  <a:moveTo>
                    <a:pt x="17" y="141"/>
                  </a:moveTo>
                  <a:cubicBezTo>
                    <a:pt x="15" y="141"/>
                    <a:pt x="14" y="143"/>
                    <a:pt x="14" y="145"/>
                  </a:cubicBezTo>
                  <a:cubicBezTo>
                    <a:pt x="14" y="147"/>
                    <a:pt x="16" y="148"/>
                    <a:pt x="18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21" y="147"/>
                    <a:pt x="22" y="146"/>
                    <a:pt x="22" y="144"/>
                  </a:cubicBezTo>
                  <a:cubicBezTo>
                    <a:pt x="21" y="142"/>
                    <a:pt x="19" y="140"/>
                    <a:pt x="17" y="141"/>
                  </a:cubicBezTo>
                  <a:close/>
                  <a:moveTo>
                    <a:pt x="17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20" y="136"/>
                    <a:pt x="21" y="135"/>
                    <a:pt x="21" y="133"/>
                  </a:cubicBezTo>
                  <a:cubicBezTo>
                    <a:pt x="21" y="131"/>
                    <a:pt x="19" y="129"/>
                    <a:pt x="17" y="129"/>
                  </a:cubicBezTo>
                  <a:cubicBezTo>
                    <a:pt x="15" y="129"/>
                    <a:pt x="14" y="131"/>
                    <a:pt x="14" y="133"/>
                  </a:cubicBezTo>
                  <a:cubicBezTo>
                    <a:pt x="14" y="135"/>
                    <a:pt x="15" y="137"/>
                    <a:pt x="17" y="137"/>
                  </a:cubicBezTo>
                  <a:close/>
                  <a:moveTo>
                    <a:pt x="174" y="95"/>
                  </a:moveTo>
                  <a:cubicBezTo>
                    <a:pt x="175" y="96"/>
                    <a:pt x="177" y="97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81" y="95"/>
                    <a:pt x="182" y="93"/>
                    <a:pt x="181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0" y="89"/>
                    <a:pt x="178" y="89"/>
                    <a:pt x="176" y="90"/>
                  </a:cubicBezTo>
                  <a:cubicBezTo>
                    <a:pt x="174" y="91"/>
                    <a:pt x="173" y="93"/>
                    <a:pt x="174" y="95"/>
                  </a:cubicBezTo>
                  <a:close/>
                  <a:moveTo>
                    <a:pt x="37" y="85"/>
                  </a:moveTo>
                  <a:cubicBezTo>
                    <a:pt x="38" y="85"/>
                    <a:pt x="38" y="84"/>
                    <a:pt x="39" y="84"/>
                  </a:cubicBezTo>
                  <a:cubicBezTo>
                    <a:pt x="40" y="82"/>
                    <a:pt x="40" y="80"/>
                    <a:pt x="38" y="78"/>
                  </a:cubicBezTo>
                  <a:cubicBezTo>
                    <a:pt x="37" y="77"/>
                    <a:pt x="34" y="77"/>
                    <a:pt x="33" y="79"/>
                  </a:cubicBezTo>
                  <a:cubicBezTo>
                    <a:pt x="32" y="81"/>
                    <a:pt x="32" y="83"/>
                    <a:pt x="34" y="84"/>
                  </a:cubicBezTo>
                  <a:cubicBezTo>
                    <a:pt x="34" y="85"/>
                    <a:pt x="36" y="85"/>
                    <a:pt x="37" y="85"/>
                  </a:cubicBezTo>
                  <a:close/>
                  <a:moveTo>
                    <a:pt x="179" y="104"/>
                  </a:moveTo>
                  <a:cubicBezTo>
                    <a:pt x="180" y="106"/>
                    <a:pt x="181" y="107"/>
                    <a:pt x="183" y="107"/>
                  </a:cubicBezTo>
                  <a:cubicBezTo>
                    <a:pt x="183" y="107"/>
                    <a:pt x="184" y="106"/>
                    <a:pt x="184" y="106"/>
                  </a:cubicBezTo>
                  <a:cubicBezTo>
                    <a:pt x="186" y="106"/>
                    <a:pt x="187" y="104"/>
                    <a:pt x="186" y="102"/>
                  </a:cubicBezTo>
                  <a:cubicBezTo>
                    <a:pt x="185" y="100"/>
                    <a:pt x="183" y="99"/>
                    <a:pt x="181" y="100"/>
                  </a:cubicBezTo>
                  <a:cubicBezTo>
                    <a:pt x="179" y="100"/>
                    <a:pt x="178" y="102"/>
                    <a:pt x="179" y="104"/>
                  </a:cubicBezTo>
                  <a:close/>
                  <a:moveTo>
                    <a:pt x="168" y="86"/>
                  </a:moveTo>
                  <a:cubicBezTo>
                    <a:pt x="169" y="87"/>
                    <a:pt x="171" y="87"/>
                    <a:pt x="172" y="87"/>
                  </a:cubicBezTo>
                  <a:cubicBezTo>
                    <a:pt x="173" y="87"/>
                    <a:pt x="173" y="87"/>
                    <a:pt x="174" y="86"/>
                  </a:cubicBezTo>
                  <a:cubicBezTo>
                    <a:pt x="175" y="85"/>
                    <a:pt x="176" y="83"/>
                    <a:pt x="174" y="81"/>
                  </a:cubicBezTo>
                  <a:cubicBezTo>
                    <a:pt x="173" y="80"/>
                    <a:pt x="171" y="79"/>
                    <a:pt x="169" y="80"/>
                  </a:cubicBezTo>
                  <a:cubicBezTo>
                    <a:pt x="168" y="82"/>
                    <a:pt x="167" y="84"/>
                    <a:pt x="168" y="86"/>
                  </a:cubicBezTo>
                  <a:close/>
                  <a:moveTo>
                    <a:pt x="165" y="79"/>
                  </a:moveTo>
                  <a:cubicBezTo>
                    <a:pt x="166" y="78"/>
                    <a:pt x="166" y="78"/>
                    <a:pt x="167" y="78"/>
                  </a:cubicBezTo>
                  <a:cubicBezTo>
                    <a:pt x="168" y="76"/>
                    <a:pt x="168" y="74"/>
                    <a:pt x="167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5" y="71"/>
                    <a:pt x="163" y="71"/>
                    <a:pt x="162" y="72"/>
                  </a:cubicBezTo>
                  <a:cubicBezTo>
                    <a:pt x="160" y="74"/>
                    <a:pt x="160" y="76"/>
                    <a:pt x="162" y="78"/>
                  </a:cubicBezTo>
                  <a:cubicBezTo>
                    <a:pt x="163" y="79"/>
                    <a:pt x="164" y="79"/>
                    <a:pt x="165" y="79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6"/>
                    <a:pt x="46" y="76"/>
                  </a:cubicBezTo>
                  <a:cubicBezTo>
                    <a:pt x="47" y="74"/>
                    <a:pt x="47" y="72"/>
                    <a:pt x="46" y="70"/>
                  </a:cubicBezTo>
                  <a:cubicBezTo>
                    <a:pt x="45" y="69"/>
                    <a:pt x="42" y="69"/>
                    <a:pt x="41" y="70"/>
                  </a:cubicBezTo>
                  <a:cubicBezTo>
                    <a:pt x="39" y="72"/>
                    <a:pt x="39" y="74"/>
                    <a:pt x="41" y="76"/>
                  </a:cubicBezTo>
                  <a:cubicBezTo>
                    <a:pt x="42" y="77"/>
                    <a:pt x="43" y="77"/>
                    <a:pt x="44" y="77"/>
                  </a:cubicBezTo>
                  <a:close/>
                  <a:moveTo>
                    <a:pt x="157" y="71"/>
                  </a:moveTo>
                  <a:cubicBezTo>
                    <a:pt x="158" y="71"/>
                    <a:pt x="158" y="70"/>
                    <a:pt x="159" y="70"/>
                  </a:cubicBezTo>
                  <a:cubicBezTo>
                    <a:pt x="160" y="68"/>
                    <a:pt x="160" y="66"/>
                    <a:pt x="158" y="65"/>
                  </a:cubicBezTo>
                  <a:cubicBezTo>
                    <a:pt x="157" y="63"/>
                    <a:pt x="154" y="64"/>
                    <a:pt x="153" y="65"/>
                  </a:cubicBezTo>
                  <a:cubicBezTo>
                    <a:pt x="152" y="67"/>
                    <a:pt x="152" y="69"/>
                    <a:pt x="154" y="70"/>
                  </a:cubicBezTo>
                  <a:cubicBezTo>
                    <a:pt x="155" y="71"/>
                    <a:pt x="156" y="71"/>
                    <a:pt x="157" y="71"/>
                  </a:cubicBezTo>
                  <a:close/>
                  <a:moveTo>
                    <a:pt x="167" y="186"/>
                  </a:moveTo>
                  <a:cubicBezTo>
                    <a:pt x="167" y="186"/>
                    <a:pt x="167" y="186"/>
                    <a:pt x="167" y="186"/>
                  </a:cubicBezTo>
                  <a:cubicBezTo>
                    <a:pt x="166" y="187"/>
                    <a:pt x="166" y="189"/>
                    <a:pt x="167" y="191"/>
                  </a:cubicBezTo>
                  <a:cubicBezTo>
                    <a:pt x="168" y="192"/>
                    <a:pt x="170" y="192"/>
                    <a:pt x="171" y="191"/>
                  </a:cubicBezTo>
                  <a:cubicBezTo>
                    <a:pt x="171" y="191"/>
                    <a:pt x="172" y="191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4" y="189"/>
                    <a:pt x="174" y="186"/>
                    <a:pt x="172" y="185"/>
                  </a:cubicBezTo>
                  <a:cubicBezTo>
                    <a:pt x="170" y="184"/>
                    <a:pt x="168" y="184"/>
                    <a:pt x="167" y="186"/>
                  </a:cubicBezTo>
                  <a:close/>
                  <a:moveTo>
                    <a:pt x="142" y="206"/>
                  </a:moveTo>
                  <a:cubicBezTo>
                    <a:pt x="141" y="207"/>
                    <a:pt x="140" y="209"/>
                    <a:pt x="141" y="211"/>
                  </a:cubicBezTo>
                  <a:cubicBezTo>
                    <a:pt x="142" y="213"/>
                    <a:pt x="144" y="213"/>
                    <a:pt x="145" y="213"/>
                  </a:cubicBezTo>
                  <a:cubicBezTo>
                    <a:pt x="145" y="213"/>
                    <a:pt x="146" y="213"/>
                    <a:pt x="146" y="213"/>
                  </a:cubicBezTo>
                  <a:cubicBezTo>
                    <a:pt x="148" y="212"/>
                    <a:pt x="149" y="209"/>
                    <a:pt x="148" y="208"/>
                  </a:cubicBezTo>
                  <a:cubicBezTo>
                    <a:pt x="147" y="206"/>
                    <a:pt x="144" y="205"/>
                    <a:pt x="142" y="206"/>
                  </a:cubicBezTo>
                  <a:close/>
                  <a:moveTo>
                    <a:pt x="80" y="213"/>
                  </a:moveTo>
                  <a:cubicBezTo>
                    <a:pt x="78" y="213"/>
                    <a:pt x="76" y="214"/>
                    <a:pt x="76" y="216"/>
                  </a:cubicBezTo>
                  <a:cubicBezTo>
                    <a:pt x="75" y="218"/>
                    <a:pt x="76" y="220"/>
                    <a:pt x="78" y="220"/>
                  </a:cubicBezTo>
                  <a:cubicBezTo>
                    <a:pt x="79" y="220"/>
                    <a:pt x="80" y="221"/>
                    <a:pt x="80" y="220"/>
                  </a:cubicBezTo>
                  <a:cubicBezTo>
                    <a:pt x="81" y="220"/>
                    <a:pt x="82" y="219"/>
                    <a:pt x="83" y="218"/>
                  </a:cubicBezTo>
                  <a:cubicBezTo>
                    <a:pt x="83" y="216"/>
                    <a:pt x="82" y="214"/>
                    <a:pt x="80" y="213"/>
                  </a:cubicBezTo>
                  <a:close/>
                  <a:moveTo>
                    <a:pt x="149" y="58"/>
                  </a:moveTo>
                  <a:cubicBezTo>
                    <a:pt x="149" y="58"/>
                    <a:pt x="149" y="58"/>
                    <a:pt x="149" y="58"/>
                  </a:cubicBezTo>
                  <a:cubicBezTo>
                    <a:pt x="147" y="57"/>
                    <a:pt x="145" y="57"/>
                    <a:pt x="144" y="59"/>
                  </a:cubicBezTo>
                  <a:cubicBezTo>
                    <a:pt x="142" y="61"/>
                    <a:pt x="143" y="63"/>
                    <a:pt x="145" y="64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9" y="65"/>
                    <a:pt x="149" y="64"/>
                    <a:pt x="150" y="63"/>
                  </a:cubicBezTo>
                  <a:cubicBezTo>
                    <a:pt x="151" y="61"/>
                    <a:pt x="150" y="59"/>
                    <a:pt x="149" y="58"/>
                  </a:cubicBezTo>
                  <a:close/>
                  <a:moveTo>
                    <a:pt x="133" y="211"/>
                  </a:moveTo>
                  <a:cubicBezTo>
                    <a:pt x="131" y="211"/>
                    <a:pt x="130" y="214"/>
                    <a:pt x="131" y="215"/>
                  </a:cubicBezTo>
                  <a:cubicBezTo>
                    <a:pt x="131" y="217"/>
                    <a:pt x="133" y="218"/>
                    <a:pt x="135" y="218"/>
                  </a:cubicBezTo>
                  <a:cubicBezTo>
                    <a:pt x="135" y="218"/>
                    <a:pt x="135" y="218"/>
                    <a:pt x="136" y="218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7" y="217"/>
                    <a:pt x="138" y="215"/>
                    <a:pt x="138" y="213"/>
                  </a:cubicBezTo>
                  <a:cubicBezTo>
                    <a:pt x="137" y="211"/>
                    <a:pt x="135" y="210"/>
                    <a:pt x="133" y="211"/>
                  </a:cubicBezTo>
                  <a:close/>
                  <a:moveTo>
                    <a:pt x="151" y="200"/>
                  </a:moveTo>
                  <a:cubicBezTo>
                    <a:pt x="150" y="202"/>
                    <a:pt x="149" y="204"/>
                    <a:pt x="151" y="206"/>
                  </a:cubicBezTo>
                  <a:cubicBezTo>
                    <a:pt x="152" y="207"/>
                    <a:pt x="153" y="207"/>
                    <a:pt x="155" y="207"/>
                  </a:cubicBezTo>
                  <a:cubicBezTo>
                    <a:pt x="155" y="207"/>
                    <a:pt x="155" y="207"/>
                    <a:pt x="156" y="206"/>
                  </a:cubicBezTo>
                  <a:cubicBezTo>
                    <a:pt x="158" y="205"/>
                    <a:pt x="158" y="203"/>
                    <a:pt x="157" y="201"/>
                  </a:cubicBezTo>
                  <a:cubicBezTo>
                    <a:pt x="155" y="199"/>
                    <a:pt x="153" y="199"/>
                    <a:pt x="151" y="200"/>
                  </a:cubicBezTo>
                  <a:close/>
                  <a:moveTo>
                    <a:pt x="233" y="167"/>
                  </a:moveTo>
                  <a:cubicBezTo>
                    <a:pt x="233" y="167"/>
                    <a:pt x="232" y="166"/>
                    <a:pt x="232" y="166"/>
                  </a:cubicBezTo>
                  <a:cubicBezTo>
                    <a:pt x="231" y="159"/>
                    <a:pt x="228" y="152"/>
                    <a:pt x="226" y="149"/>
                  </a:cubicBezTo>
                  <a:cubicBezTo>
                    <a:pt x="222" y="144"/>
                    <a:pt x="215" y="145"/>
                    <a:pt x="214" y="145"/>
                  </a:cubicBezTo>
                  <a:cubicBezTo>
                    <a:pt x="208" y="145"/>
                    <a:pt x="206" y="145"/>
                    <a:pt x="204" y="143"/>
                  </a:cubicBezTo>
                  <a:cubicBezTo>
                    <a:pt x="202" y="141"/>
                    <a:pt x="201" y="141"/>
                    <a:pt x="201" y="141"/>
                  </a:cubicBezTo>
                  <a:cubicBezTo>
                    <a:pt x="200" y="140"/>
                    <a:pt x="200" y="139"/>
                    <a:pt x="199" y="138"/>
                  </a:cubicBezTo>
                  <a:cubicBezTo>
                    <a:pt x="201" y="135"/>
                    <a:pt x="200" y="131"/>
                    <a:pt x="200" y="131"/>
                  </a:cubicBezTo>
                  <a:cubicBezTo>
                    <a:pt x="202" y="130"/>
                    <a:pt x="202" y="126"/>
                    <a:pt x="202" y="125"/>
                  </a:cubicBezTo>
                  <a:cubicBezTo>
                    <a:pt x="201" y="124"/>
                    <a:pt x="200" y="124"/>
                    <a:pt x="200" y="124"/>
                  </a:cubicBezTo>
                  <a:cubicBezTo>
                    <a:pt x="200" y="124"/>
                    <a:pt x="200" y="116"/>
                    <a:pt x="196" y="112"/>
                  </a:cubicBezTo>
                  <a:cubicBezTo>
                    <a:pt x="192" y="109"/>
                    <a:pt x="187" y="109"/>
                    <a:pt x="187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1" y="110"/>
                    <a:pt x="180" y="110"/>
                  </a:cubicBezTo>
                  <a:cubicBezTo>
                    <a:pt x="180" y="110"/>
                    <a:pt x="181" y="111"/>
                    <a:pt x="181" y="111"/>
                  </a:cubicBezTo>
                  <a:cubicBezTo>
                    <a:pt x="181" y="111"/>
                    <a:pt x="177" y="112"/>
                    <a:pt x="175" y="118"/>
                  </a:cubicBezTo>
                  <a:cubicBezTo>
                    <a:pt x="173" y="123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2"/>
                  </a:cubicBezTo>
                  <a:cubicBezTo>
                    <a:pt x="176" y="133"/>
                    <a:pt x="178" y="136"/>
                    <a:pt x="180" y="136"/>
                  </a:cubicBezTo>
                  <a:cubicBezTo>
                    <a:pt x="180" y="136"/>
                    <a:pt x="181" y="140"/>
                    <a:pt x="184" y="142"/>
                  </a:cubicBezTo>
                  <a:cubicBezTo>
                    <a:pt x="184" y="143"/>
                    <a:pt x="184" y="144"/>
                    <a:pt x="184" y="145"/>
                  </a:cubicBezTo>
                  <a:cubicBezTo>
                    <a:pt x="184" y="145"/>
                    <a:pt x="182" y="146"/>
                    <a:pt x="182" y="148"/>
                  </a:cubicBezTo>
                  <a:cubicBezTo>
                    <a:pt x="181" y="151"/>
                    <a:pt x="179" y="152"/>
                    <a:pt x="175" y="155"/>
                  </a:cubicBezTo>
                  <a:cubicBezTo>
                    <a:pt x="173" y="156"/>
                    <a:pt x="166" y="158"/>
                    <a:pt x="165" y="164"/>
                  </a:cubicBezTo>
                  <a:cubicBezTo>
                    <a:pt x="165" y="168"/>
                    <a:pt x="166" y="175"/>
                    <a:pt x="168" y="182"/>
                  </a:cubicBezTo>
                  <a:cubicBezTo>
                    <a:pt x="168" y="182"/>
                    <a:pt x="168" y="183"/>
                    <a:pt x="16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75" y="186"/>
                    <a:pt x="186" y="188"/>
                    <a:pt x="202" y="184"/>
                  </a:cubicBezTo>
                  <a:cubicBezTo>
                    <a:pt x="218" y="180"/>
                    <a:pt x="228" y="173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lose/>
                  <a:moveTo>
                    <a:pt x="160" y="193"/>
                  </a:moveTo>
                  <a:cubicBezTo>
                    <a:pt x="158" y="195"/>
                    <a:pt x="158" y="197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4" y="200"/>
                    <a:pt x="164" y="199"/>
                    <a:pt x="165" y="199"/>
                  </a:cubicBezTo>
                  <a:cubicBezTo>
                    <a:pt x="166" y="197"/>
                    <a:pt x="166" y="195"/>
                    <a:pt x="165" y="194"/>
                  </a:cubicBezTo>
                  <a:cubicBezTo>
                    <a:pt x="163" y="192"/>
                    <a:pt x="161" y="192"/>
                    <a:pt x="160" y="193"/>
                  </a:cubicBezTo>
                  <a:close/>
                  <a:moveTo>
                    <a:pt x="138" y="53"/>
                  </a:moveTo>
                  <a:cubicBezTo>
                    <a:pt x="136" y="52"/>
                    <a:pt x="134" y="53"/>
                    <a:pt x="133" y="55"/>
                  </a:cubicBezTo>
                  <a:cubicBezTo>
                    <a:pt x="133" y="56"/>
                    <a:pt x="133" y="59"/>
                    <a:pt x="135" y="59"/>
                  </a:cubicBezTo>
                  <a:cubicBezTo>
                    <a:pt x="136" y="60"/>
                    <a:pt x="137" y="60"/>
                    <a:pt x="138" y="60"/>
                  </a:cubicBezTo>
                  <a:cubicBezTo>
                    <a:pt x="139" y="59"/>
                    <a:pt x="140" y="59"/>
                    <a:pt x="140" y="58"/>
                  </a:cubicBezTo>
                  <a:cubicBezTo>
                    <a:pt x="141" y="56"/>
                    <a:pt x="140" y="53"/>
                    <a:pt x="138" y="53"/>
                  </a:cubicBezTo>
                  <a:close/>
                  <a:moveTo>
                    <a:pt x="101" y="216"/>
                  </a:moveTo>
                  <a:cubicBezTo>
                    <a:pt x="99" y="216"/>
                    <a:pt x="98" y="218"/>
                    <a:pt x="98" y="220"/>
                  </a:cubicBezTo>
                  <a:cubicBezTo>
                    <a:pt x="98" y="222"/>
                    <a:pt x="99" y="224"/>
                    <a:pt x="101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4" y="223"/>
                    <a:pt x="105" y="222"/>
                    <a:pt x="105" y="220"/>
                  </a:cubicBezTo>
                  <a:cubicBezTo>
                    <a:pt x="105" y="218"/>
                    <a:pt x="103" y="216"/>
                    <a:pt x="101" y="216"/>
                  </a:cubicBezTo>
                  <a:close/>
                  <a:moveTo>
                    <a:pt x="91" y="215"/>
                  </a:moveTo>
                  <a:cubicBezTo>
                    <a:pt x="89" y="215"/>
                    <a:pt x="87" y="217"/>
                    <a:pt x="86" y="219"/>
                  </a:cubicBezTo>
                  <a:cubicBezTo>
                    <a:pt x="86" y="221"/>
                    <a:pt x="88" y="223"/>
                    <a:pt x="90" y="223"/>
                  </a:cubicBezTo>
                  <a:cubicBezTo>
                    <a:pt x="90" y="223"/>
                    <a:pt x="91" y="223"/>
                    <a:pt x="91" y="223"/>
                  </a:cubicBezTo>
                  <a:cubicBezTo>
                    <a:pt x="92" y="222"/>
                    <a:pt x="94" y="221"/>
                    <a:pt x="94" y="220"/>
                  </a:cubicBezTo>
                  <a:cubicBezTo>
                    <a:pt x="94" y="218"/>
                    <a:pt x="93" y="216"/>
                    <a:pt x="91" y="215"/>
                  </a:cubicBezTo>
                  <a:close/>
                  <a:moveTo>
                    <a:pt x="112" y="216"/>
                  </a:moveTo>
                  <a:cubicBezTo>
                    <a:pt x="110" y="216"/>
                    <a:pt x="109" y="218"/>
                    <a:pt x="109" y="220"/>
                  </a:cubicBezTo>
                  <a:cubicBezTo>
                    <a:pt x="109" y="222"/>
                    <a:pt x="111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5" y="223"/>
                    <a:pt x="116" y="221"/>
                    <a:pt x="116" y="219"/>
                  </a:cubicBezTo>
                  <a:cubicBezTo>
                    <a:pt x="116" y="217"/>
                    <a:pt x="114" y="216"/>
                    <a:pt x="112" y="216"/>
                  </a:cubicBezTo>
                  <a:close/>
                  <a:moveTo>
                    <a:pt x="123" y="214"/>
                  </a:moveTo>
                  <a:cubicBezTo>
                    <a:pt x="121" y="214"/>
                    <a:pt x="119" y="216"/>
                    <a:pt x="120" y="218"/>
                  </a:cubicBezTo>
                  <a:cubicBezTo>
                    <a:pt x="120" y="220"/>
                    <a:pt x="122" y="222"/>
                    <a:pt x="124" y="221"/>
                  </a:cubicBezTo>
                  <a:cubicBezTo>
                    <a:pt x="126" y="221"/>
                    <a:pt x="128" y="219"/>
                    <a:pt x="127" y="217"/>
                  </a:cubicBezTo>
                  <a:cubicBezTo>
                    <a:pt x="127" y="215"/>
                    <a:pt x="125" y="213"/>
                    <a:pt x="123" y="214"/>
                  </a:cubicBezTo>
                  <a:close/>
                  <a:moveTo>
                    <a:pt x="127" y="49"/>
                  </a:moveTo>
                  <a:cubicBezTo>
                    <a:pt x="125" y="48"/>
                    <a:pt x="123" y="49"/>
                    <a:pt x="123" y="51"/>
                  </a:cubicBezTo>
                  <a:cubicBezTo>
                    <a:pt x="122" y="53"/>
                    <a:pt x="123" y="55"/>
                    <a:pt x="125" y="56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8" y="56"/>
                    <a:pt x="129" y="55"/>
                    <a:pt x="130" y="53"/>
                  </a:cubicBezTo>
                  <a:cubicBezTo>
                    <a:pt x="130" y="51"/>
                    <a:pt x="129" y="49"/>
                    <a:pt x="127" y="49"/>
                  </a:cubicBezTo>
                  <a:close/>
                  <a:moveTo>
                    <a:pt x="119" y="50"/>
                  </a:moveTo>
                  <a:cubicBezTo>
                    <a:pt x="119" y="48"/>
                    <a:pt x="118" y="47"/>
                    <a:pt x="116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4"/>
                    <a:pt x="113" y="42"/>
                    <a:pt x="112" y="41"/>
                  </a:cubicBezTo>
                  <a:cubicBezTo>
                    <a:pt x="108" y="35"/>
                    <a:pt x="101" y="37"/>
                    <a:pt x="99" y="37"/>
                  </a:cubicBezTo>
                  <a:cubicBezTo>
                    <a:pt x="94" y="37"/>
                    <a:pt x="92" y="36"/>
                    <a:pt x="90" y="34"/>
                  </a:cubicBezTo>
                  <a:cubicBezTo>
                    <a:pt x="88" y="32"/>
                    <a:pt x="87" y="33"/>
                    <a:pt x="87" y="33"/>
                  </a:cubicBezTo>
                  <a:cubicBezTo>
                    <a:pt x="86" y="32"/>
                    <a:pt x="86" y="31"/>
                    <a:pt x="85" y="30"/>
                  </a:cubicBezTo>
                  <a:cubicBezTo>
                    <a:pt x="87" y="26"/>
                    <a:pt x="86" y="23"/>
                    <a:pt x="86" y="23"/>
                  </a:cubicBezTo>
                  <a:cubicBezTo>
                    <a:pt x="88" y="22"/>
                    <a:pt x="88" y="18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6"/>
                    <a:pt x="85" y="8"/>
                    <a:pt x="82" y="4"/>
                  </a:cubicBezTo>
                  <a:cubicBezTo>
                    <a:pt x="78" y="0"/>
                    <a:pt x="73" y="1"/>
                    <a:pt x="73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7" y="2"/>
                    <a:pt x="66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7" y="2"/>
                    <a:pt x="62" y="4"/>
                    <a:pt x="61" y="9"/>
                  </a:cubicBezTo>
                  <a:cubicBezTo>
                    <a:pt x="59" y="14"/>
                    <a:pt x="62" y="22"/>
                    <a:pt x="62" y="22"/>
                  </a:cubicBezTo>
                  <a:cubicBezTo>
                    <a:pt x="62" y="22"/>
                    <a:pt x="61" y="22"/>
                    <a:pt x="62" y="23"/>
                  </a:cubicBezTo>
                  <a:cubicBezTo>
                    <a:pt x="62" y="25"/>
                    <a:pt x="63" y="28"/>
                    <a:pt x="65" y="28"/>
                  </a:cubicBezTo>
                  <a:cubicBezTo>
                    <a:pt x="65" y="28"/>
                    <a:pt x="67" y="31"/>
                    <a:pt x="70" y="33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37"/>
                    <a:pt x="68" y="37"/>
                    <a:pt x="67" y="40"/>
                  </a:cubicBezTo>
                  <a:cubicBezTo>
                    <a:pt x="67" y="42"/>
                    <a:pt x="65" y="44"/>
                    <a:pt x="60" y="47"/>
                  </a:cubicBezTo>
                  <a:cubicBezTo>
                    <a:pt x="59" y="48"/>
                    <a:pt x="52" y="49"/>
                    <a:pt x="51" y="56"/>
                  </a:cubicBezTo>
                  <a:cubicBezTo>
                    <a:pt x="51" y="57"/>
                    <a:pt x="51" y="60"/>
                    <a:pt x="51" y="62"/>
                  </a:cubicBezTo>
                  <a:cubicBezTo>
                    <a:pt x="51" y="62"/>
                    <a:pt x="50" y="62"/>
                    <a:pt x="50" y="63"/>
                  </a:cubicBezTo>
                  <a:cubicBezTo>
                    <a:pt x="48" y="64"/>
                    <a:pt x="48" y="66"/>
                    <a:pt x="49" y="68"/>
                  </a:cubicBezTo>
                  <a:cubicBezTo>
                    <a:pt x="50" y="69"/>
                    <a:pt x="51" y="70"/>
                    <a:pt x="53" y="69"/>
                  </a:cubicBezTo>
                  <a:cubicBezTo>
                    <a:pt x="53" y="71"/>
                    <a:pt x="53" y="72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1" y="77"/>
                    <a:pt x="72" y="79"/>
                    <a:pt x="88" y="75"/>
                  </a:cubicBezTo>
                  <a:cubicBezTo>
                    <a:pt x="104" y="71"/>
                    <a:pt x="113" y="64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56"/>
                    <a:pt x="117" y="55"/>
                    <a:pt x="117" y="53"/>
                  </a:cubicBezTo>
                  <a:cubicBezTo>
                    <a:pt x="118" y="53"/>
                    <a:pt x="119" y="52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6937376" y="908050"/>
              <a:ext cx="573088" cy="574675"/>
            </a:xfrm>
            <a:custGeom>
              <a:avLst/>
              <a:gdLst>
                <a:gd name="T0" fmla="*/ 155 w 181"/>
                <a:gd name="T1" fmla="*/ 26 h 181"/>
                <a:gd name="T2" fmla="*/ 64 w 181"/>
                <a:gd name="T3" fmla="*/ 26 h 181"/>
                <a:gd name="T4" fmla="*/ 55 w 181"/>
                <a:gd name="T5" fmla="*/ 105 h 181"/>
                <a:gd name="T6" fmla="*/ 8 w 181"/>
                <a:gd name="T7" fmla="*/ 153 h 181"/>
                <a:gd name="T8" fmla="*/ 12 w 181"/>
                <a:gd name="T9" fmla="*/ 169 h 181"/>
                <a:gd name="T10" fmla="*/ 28 w 181"/>
                <a:gd name="T11" fmla="*/ 174 h 181"/>
                <a:gd name="T12" fmla="*/ 76 w 181"/>
                <a:gd name="T13" fmla="*/ 126 h 181"/>
                <a:gd name="T14" fmla="*/ 155 w 181"/>
                <a:gd name="T15" fmla="*/ 117 h 181"/>
                <a:gd name="T16" fmla="*/ 155 w 181"/>
                <a:gd name="T17" fmla="*/ 26 h 181"/>
                <a:gd name="T18" fmla="*/ 147 w 181"/>
                <a:gd name="T19" fmla="*/ 109 h 181"/>
                <a:gd name="T20" fmla="*/ 72 w 181"/>
                <a:gd name="T21" fmla="*/ 109 h 181"/>
                <a:gd name="T22" fmla="*/ 72 w 181"/>
                <a:gd name="T23" fmla="*/ 34 h 181"/>
                <a:gd name="T24" fmla="*/ 147 w 181"/>
                <a:gd name="T25" fmla="*/ 34 h 181"/>
                <a:gd name="T26" fmla="*/ 147 w 181"/>
                <a:gd name="T27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81">
                  <a:moveTo>
                    <a:pt x="155" y="26"/>
                  </a:moveTo>
                  <a:cubicBezTo>
                    <a:pt x="130" y="0"/>
                    <a:pt x="89" y="0"/>
                    <a:pt x="64" y="26"/>
                  </a:cubicBezTo>
                  <a:cubicBezTo>
                    <a:pt x="43" y="47"/>
                    <a:pt x="39" y="80"/>
                    <a:pt x="55" y="10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3"/>
                    <a:pt x="0" y="157"/>
                    <a:pt x="12" y="169"/>
                  </a:cubicBezTo>
                  <a:cubicBezTo>
                    <a:pt x="24" y="181"/>
                    <a:pt x="28" y="174"/>
                    <a:pt x="28" y="174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101" y="142"/>
                    <a:pt x="134" y="139"/>
                    <a:pt x="155" y="117"/>
                  </a:cubicBezTo>
                  <a:cubicBezTo>
                    <a:pt x="181" y="92"/>
                    <a:pt x="181" y="51"/>
                    <a:pt x="155" y="26"/>
                  </a:cubicBezTo>
                  <a:close/>
                  <a:moveTo>
                    <a:pt x="147" y="109"/>
                  </a:moveTo>
                  <a:cubicBezTo>
                    <a:pt x="127" y="130"/>
                    <a:pt x="93" y="130"/>
                    <a:pt x="72" y="109"/>
                  </a:cubicBezTo>
                  <a:cubicBezTo>
                    <a:pt x="51" y="88"/>
                    <a:pt x="51" y="54"/>
                    <a:pt x="72" y="34"/>
                  </a:cubicBezTo>
                  <a:cubicBezTo>
                    <a:pt x="93" y="13"/>
                    <a:pt x="127" y="13"/>
                    <a:pt x="147" y="34"/>
                  </a:cubicBezTo>
                  <a:cubicBezTo>
                    <a:pt x="168" y="54"/>
                    <a:pt x="168" y="88"/>
                    <a:pt x="14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8"/>
            <p:cNvSpPr>
              <a:spLocks noEditPoints="1"/>
            </p:cNvSpPr>
            <p:nvPr userDrawn="1"/>
          </p:nvSpPr>
          <p:spPr bwMode="auto">
            <a:xfrm>
              <a:off x="6454776" y="2114550"/>
              <a:ext cx="569913" cy="657225"/>
            </a:xfrm>
            <a:custGeom>
              <a:avLst/>
              <a:gdLst>
                <a:gd name="T0" fmla="*/ 166 w 180"/>
                <a:gd name="T1" fmla="*/ 119 h 207"/>
                <a:gd name="T2" fmla="*/ 138 w 180"/>
                <a:gd name="T3" fmla="*/ 93 h 207"/>
                <a:gd name="T4" fmla="*/ 136 w 180"/>
                <a:gd name="T5" fmla="*/ 13 h 207"/>
                <a:gd name="T6" fmla="*/ 123 w 180"/>
                <a:gd name="T7" fmla="*/ 9 h 207"/>
                <a:gd name="T8" fmla="*/ 125 w 180"/>
                <a:gd name="T9" fmla="*/ 90 h 207"/>
                <a:gd name="T10" fmla="*/ 111 w 180"/>
                <a:gd name="T11" fmla="*/ 90 h 207"/>
                <a:gd name="T12" fmla="*/ 109 w 180"/>
                <a:gd name="T13" fmla="*/ 5 h 207"/>
                <a:gd name="T14" fmla="*/ 96 w 180"/>
                <a:gd name="T15" fmla="*/ 0 h 207"/>
                <a:gd name="T16" fmla="*/ 13 w 180"/>
                <a:gd name="T17" fmla="*/ 43 h 207"/>
                <a:gd name="T18" fmla="*/ 9 w 180"/>
                <a:gd name="T19" fmla="*/ 57 h 207"/>
                <a:gd name="T20" fmla="*/ 77 w 180"/>
                <a:gd name="T21" fmla="*/ 108 h 207"/>
                <a:gd name="T22" fmla="*/ 69 w 180"/>
                <a:gd name="T23" fmla="*/ 119 h 207"/>
                <a:gd name="T24" fmla="*/ 4 w 180"/>
                <a:gd name="T25" fmla="*/ 70 h 207"/>
                <a:gd name="T26" fmla="*/ 0 w 180"/>
                <a:gd name="T27" fmla="*/ 84 h 207"/>
                <a:gd name="T28" fmla="*/ 64 w 180"/>
                <a:gd name="T29" fmla="*/ 131 h 207"/>
                <a:gd name="T30" fmla="*/ 69 w 180"/>
                <a:gd name="T31" fmla="*/ 170 h 207"/>
                <a:gd name="T32" fmla="*/ 143 w 180"/>
                <a:gd name="T33" fmla="*/ 193 h 207"/>
                <a:gd name="T34" fmla="*/ 166 w 180"/>
                <a:gd name="T35" fmla="*/ 119 h 207"/>
                <a:gd name="T36" fmla="*/ 25 w 180"/>
                <a:gd name="T37" fmla="*/ 53 h 207"/>
                <a:gd name="T38" fmla="*/ 96 w 180"/>
                <a:gd name="T39" fmla="*/ 16 h 207"/>
                <a:gd name="T40" fmla="*/ 97 w 180"/>
                <a:gd name="T41" fmla="*/ 31 h 207"/>
                <a:gd name="T42" fmla="*/ 38 w 180"/>
                <a:gd name="T43" fmla="*/ 62 h 207"/>
                <a:gd name="T44" fmla="*/ 25 w 180"/>
                <a:gd name="T45" fmla="*/ 53 h 207"/>
                <a:gd name="T46" fmla="*/ 50 w 180"/>
                <a:gd name="T47" fmla="*/ 71 h 207"/>
                <a:gd name="T48" fmla="*/ 97 w 180"/>
                <a:gd name="T49" fmla="*/ 47 h 207"/>
                <a:gd name="T50" fmla="*/ 98 w 180"/>
                <a:gd name="T51" fmla="*/ 93 h 207"/>
                <a:gd name="T52" fmla="*/ 92 w 180"/>
                <a:gd name="T53" fmla="*/ 96 h 207"/>
                <a:gd name="T54" fmla="*/ 87 w 180"/>
                <a:gd name="T55" fmla="*/ 99 h 207"/>
                <a:gd name="T56" fmla="*/ 50 w 180"/>
                <a:gd name="T57" fmla="*/ 71 h 207"/>
                <a:gd name="T58" fmla="*/ 137 w 180"/>
                <a:gd name="T59" fmla="*/ 183 h 207"/>
                <a:gd name="T60" fmla="*/ 79 w 180"/>
                <a:gd name="T61" fmla="*/ 164 h 207"/>
                <a:gd name="T62" fmla="*/ 98 w 180"/>
                <a:gd name="T63" fmla="*/ 106 h 207"/>
                <a:gd name="T64" fmla="*/ 156 w 180"/>
                <a:gd name="T65" fmla="*/ 125 h 207"/>
                <a:gd name="T66" fmla="*/ 137 w 180"/>
                <a:gd name="T67" fmla="*/ 183 h 207"/>
                <a:gd name="T68" fmla="*/ 131 w 180"/>
                <a:gd name="T69" fmla="*/ 157 h 207"/>
                <a:gd name="T70" fmla="*/ 112 w 180"/>
                <a:gd name="T71" fmla="*/ 121 h 207"/>
                <a:gd name="T72" fmla="*/ 107 w 180"/>
                <a:gd name="T73" fmla="*/ 123 h 207"/>
                <a:gd name="T74" fmla="*/ 99 w 180"/>
                <a:gd name="T75" fmla="*/ 136 h 207"/>
                <a:gd name="T76" fmla="*/ 102 w 180"/>
                <a:gd name="T77" fmla="*/ 141 h 207"/>
                <a:gd name="T78" fmla="*/ 110 w 180"/>
                <a:gd name="T79" fmla="*/ 137 h 207"/>
                <a:gd name="T80" fmla="*/ 123 w 180"/>
                <a:gd name="T81" fmla="*/ 161 h 207"/>
                <a:gd name="T82" fmla="*/ 118 w 180"/>
                <a:gd name="T83" fmla="*/ 164 h 207"/>
                <a:gd name="T84" fmla="*/ 121 w 180"/>
                <a:gd name="T85" fmla="*/ 169 h 207"/>
                <a:gd name="T86" fmla="*/ 139 w 180"/>
                <a:gd name="T87" fmla="*/ 160 h 207"/>
                <a:gd name="T88" fmla="*/ 136 w 180"/>
                <a:gd name="T89" fmla="*/ 155 h 207"/>
                <a:gd name="T90" fmla="*/ 131 w 180"/>
                <a:gd name="T91" fmla="*/ 157 h 207"/>
                <a:gd name="T92" fmla="*/ 99 w 180"/>
                <a:gd name="T93" fmla="*/ 109 h 207"/>
                <a:gd name="T94" fmla="*/ 82 w 180"/>
                <a:gd name="T95" fmla="*/ 162 h 207"/>
                <a:gd name="T96" fmla="*/ 136 w 180"/>
                <a:gd name="T97" fmla="*/ 179 h 207"/>
                <a:gd name="T98" fmla="*/ 153 w 180"/>
                <a:gd name="T99" fmla="*/ 126 h 207"/>
                <a:gd name="T100" fmla="*/ 99 w 180"/>
                <a:gd name="T101" fmla="*/ 109 h 207"/>
                <a:gd name="T102" fmla="*/ 134 w 180"/>
                <a:gd name="T103" fmla="*/ 176 h 207"/>
                <a:gd name="T104" fmla="*/ 86 w 180"/>
                <a:gd name="T105" fmla="*/ 161 h 207"/>
                <a:gd name="T106" fmla="*/ 101 w 180"/>
                <a:gd name="T107" fmla="*/ 113 h 207"/>
                <a:gd name="T108" fmla="*/ 149 w 180"/>
                <a:gd name="T109" fmla="*/ 128 h 207"/>
                <a:gd name="T110" fmla="*/ 134 w 180"/>
                <a:gd name="T111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07">
                  <a:moveTo>
                    <a:pt x="166" y="119"/>
                  </a:moveTo>
                  <a:cubicBezTo>
                    <a:pt x="160" y="107"/>
                    <a:pt x="150" y="98"/>
                    <a:pt x="138" y="9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0" y="89"/>
                    <a:pt x="116" y="89"/>
                    <a:pt x="111" y="9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4" y="111"/>
                    <a:pt x="71" y="115"/>
                    <a:pt x="69" y="119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1" y="144"/>
                    <a:pt x="62" y="157"/>
                    <a:pt x="69" y="170"/>
                  </a:cubicBezTo>
                  <a:cubicBezTo>
                    <a:pt x="83" y="197"/>
                    <a:pt x="116" y="207"/>
                    <a:pt x="143" y="193"/>
                  </a:cubicBezTo>
                  <a:cubicBezTo>
                    <a:pt x="170" y="179"/>
                    <a:pt x="180" y="146"/>
                    <a:pt x="166" y="119"/>
                  </a:cubicBezTo>
                  <a:close/>
                  <a:moveTo>
                    <a:pt x="25" y="53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38" y="62"/>
                    <a:pt x="38" y="62"/>
                    <a:pt x="38" y="62"/>
                  </a:cubicBezTo>
                  <a:lnTo>
                    <a:pt x="25" y="53"/>
                  </a:lnTo>
                  <a:close/>
                  <a:moveTo>
                    <a:pt x="50" y="71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6" y="94"/>
                    <a:pt x="94" y="95"/>
                    <a:pt x="92" y="96"/>
                  </a:cubicBezTo>
                  <a:cubicBezTo>
                    <a:pt x="91" y="97"/>
                    <a:pt x="89" y="98"/>
                    <a:pt x="87" y="99"/>
                  </a:cubicBezTo>
                  <a:lnTo>
                    <a:pt x="50" y="71"/>
                  </a:lnTo>
                  <a:close/>
                  <a:moveTo>
                    <a:pt x="137" y="183"/>
                  </a:moveTo>
                  <a:cubicBezTo>
                    <a:pt x="116" y="194"/>
                    <a:pt x="90" y="185"/>
                    <a:pt x="79" y="164"/>
                  </a:cubicBezTo>
                  <a:cubicBezTo>
                    <a:pt x="68" y="143"/>
                    <a:pt x="77" y="117"/>
                    <a:pt x="98" y="106"/>
                  </a:cubicBezTo>
                  <a:cubicBezTo>
                    <a:pt x="119" y="95"/>
                    <a:pt x="145" y="104"/>
                    <a:pt x="156" y="125"/>
                  </a:cubicBezTo>
                  <a:cubicBezTo>
                    <a:pt x="167" y="146"/>
                    <a:pt x="158" y="172"/>
                    <a:pt x="137" y="183"/>
                  </a:cubicBezTo>
                  <a:close/>
                  <a:moveTo>
                    <a:pt x="131" y="157"/>
                  </a:moveTo>
                  <a:cubicBezTo>
                    <a:pt x="112" y="121"/>
                    <a:pt x="112" y="121"/>
                    <a:pt x="112" y="121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3"/>
                    <a:pt x="108" y="131"/>
                    <a:pt x="99" y="136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131" y="157"/>
                  </a:lnTo>
                  <a:close/>
                  <a:moveTo>
                    <a:pt x="99" y="109"/>
                  </a:moveTo>
                  <a:cubicBezTo>
                    <a:pt x="80" y="119"/>
                    <a:pt x="72" y="143"/>
                    <a:pt x="82" y="162"/>
                  </a:cubicBezTo>
                  <a:cubicBezTo>
                    <a:pt x="92" y="182"/>
                    <a:pt x="116" y="189"/>
                    <a:pt x="136" y="179"/>
                  </a:cubicBezTo>
                  <a:cubicBezTo>
                    <a:pt x="155" y="170"/>
                    <a:pt x="163" y="146"/>
                    <a:pt x="153" y="126"/>
                  </a:cubicBezTo>
                  <a:cubicBezTo>
                    <a:pt x="143" y="107"/>
                    <a:pt x="119" y="99"/>
                    <a:pt x="99" y="109"/>
                  </a:cubicBezTo>
                  <a:close/>
                  <a:moveTo>
                    <a:pt x="134" y="176"/>
                  </a:moveTo>
                  <a:cubicBezTo>
                    <a:pt x="116" y="185"/>
                    <a:pt x="95" y="178"/>
                    <a:pt x="86" y="161"/>
                  </a:cubicBezTo>
                  <a:cubicBezTo>
                    <a:pt x="77" y="143"/>
                    <a:pt x="84" y="122"/>
                    <a:pt x="101" y="113"/>
                  </a:cubicBezTo>
                  <a:cubicBezTo>
                    <a:pt x="119" y="104"/>
                    <a:pt x="140" y="111"/>
                    <a:pt x="149" y="128"/>
                  </a:cubicBezTo>
                  <a:cubicBezTo>
                    <a:pt x="158" y="146"/>
                    <a:pt x="151" y="167"/>
                    <a:pt x="13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/>
            <p:cNvSpPr>
              <a:spLocks noEditPoints="1"/>
            </p:cNvSpPr>
            <p:nvPr userDrawn="1"/>
          </p:nvSpPr>
          <p:spPr bwMode="auto">
            <a:xfrm>
              <a:off x="7923213" y="812800"/>
              <a:ext cx="708025" cy="527050"/>
            </a:xfrm>
            <a:custGeom>
              <a:avLst/>
              <a:gdLst>
                <a:gd name="T0" fmla="*/ 73 w 223"/>
                <a:gd name="T1" fmla="*/ 86 h 166"/>
                <a:gd name="T2" fmla="*/ 60 w 223"/>
                <a:gd name="T3" fmla="*/ 144 h 166"/>
                <a:gd name="T4" fmla="*/ 104 w 223"/>
                <a:gd name="T5" fmla="*/ 154 h 166"/>
                <a:gd name="T6" fmla="*/ 115 w 223"/>
                <a:gd name="T7" fmla="*/ 101 h 166"/>
                <a:gd name="T8" fmla="*/ 93 w 223"/>
                <a:gd name="T9" fmla="*/ 116 h 166"/>
                <a:gd name="T10" fmla="*/ 73 w 223"/>
                <a:gd name="T11" fmla="*/ 86 h 166"/>
                <a:gd name="T12" fmla="*/ 1 w 223"/>
                <a:gd name="T13" fmla="*/ 123 h 166"/>
                <a:gd name="T14" fmla="*/ 7 w 223"/>
                <a:gd name="T15" fmla="*/ 132 h 166"/>
                <a:gd name="T16" fmla="*/ 43 w 223"/>
                <a:gd name="T17" fmla="*/ 140 h 166"/>
                <a:gd name="T18" fmla="*/ 59 w 223"/>
                <a:gd name="T19" fmla="*/ 65 h 166"/>
                <a:gd name="T20" fmla="*/ 6 w 223"/>
                <a:gd name="T21" fmla="*/ 99 h 166"/>
                <a:gd name="T22" fmla="*/ 1 w 223"/>
                <a:gd name="T23" fmla="*/ 123 h 166"/>
                <a:gd name="T24" fmla="*/ 137 w 223"/>
                <a:gd name="T25" fmla="*/ 88 h 166"/>
                <a:gd name="T26" fmla="*/ 122 w 223"/>
                <a:gd name="T27" fmla="*/ 157 h 166"/>
                <a:gd name="T28" fmla="*/ 158 w 223"/>
                <a:gd name="T29" fmla="*/ 165 h 166"/>
                <a:gd name="T30" fmla="*/ 167 w 223"/>
                <a:gd name="T31" fmla="*/ 159 h 166"/>
                <a:gd name="T32" fmla="*/ 190 w 223"/>
                <a:gd name="T33" fmla="*/ 53 h 166"/>
                <a:gd name="T34" fmla="*/ 144 w 223"/>
                <a:gd name="T35" fmla="*/ 83 h 166"/>
                <a:gd name="T36" fmla="*/ 137 w 223"/>
                <a:gd name="T37" fmla="*/ 88 h 166"/>
                <a:gd name="T38" fmla="*/ 183 w 223"/>
                <a:gd name="T39" fmla="*/ 0 h 166"/>
                <a:gd name="T40" fmla="*/ 174 w 223"/>
                <a:gd name="T41" fmla="*/ 7 h 166"/>
                <a:gd name="T42" fmla="*/ 181 w 223"/>
                <a:gd name="T43" fmla="*/ 16 h 166"/>
                <a:gd name="T44" fmla="*/ 190 w 223"/>
                <a:gd name="T45" fmla="*/ 17 h 166"/>
                <a:gd name="T46" fmla="*/ 102 w 223"/>
                <a:gd name="T47" fmla="*/ 74 h 166"/>
                <a:gd name="T48" fmla="*/ 69 w 223"/>
                <a:gd name="T49" fmla="*/ 22 h 166"/>
                <a:gd name="T50" fmla="*/ 9 w 223"/>
                <a:gd name="T51" fmla="*/ 61 h 166"/>
                <a:gd name="T52" fmla="*/ 6 w 223"/>
                <a:gd name="T53" fmla="*/ 72 h 166"/>
                <a:gd name="T54" fmla="*/ 17 w 223"/>
                <a:gd name="T55" fmla="*/ 74 h 166"/>
                <a:gd name="T56" fmla="*/ 64 w 223"/>
                <a:gd name="T57" fmla="*/ 44 h 166"/>
                <a:gd name="T58" fmla="*/ 97 w 223"/>
                <a:gd name="T59" fmla="*/ 96 h 166"/>
                <a:gd name="T60" fmla="*/ 198 w 223"/>
                <a:gd name="T61" fmla="*/ 31 h 166"/>
                <a:gd name="T62" fmla="*/ 196 w 223"/>
                <a:gd name="T63" fmla="*/ 39 h 166"/>
                <a:gd name="T64" fmla="*/ 201 w 223"/>
                <a:gd name="T65" fmla="*/ 49 h 166"/>
                <a:gd name="T66" fmla="*/ 202 w 223"/>
                <a:gd name="T67" fmla="*/ 49 h 166"/>
                <a:gd name="T68" fmla="*/ 211 w 223"/>
                <a:gd name="T69" fmla="*/ 44 h 166"/>
                <a:gd name="T70" fmla="*/ 223 w 223"/>
                <a:gd name="T71" fmla="*/ 5 h 166"/>
                <a:gd name="T72" fmla="*/ 183 w 223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" h="166">
                  <a:moveTo>
                    <a:pt x="73" y="86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3" y="86"/>
                  </a:lnTo>
                  <a:close/>
                  <a:moveTo>
                    <a:pt x="1" y="123"/>
                  </a:moveTo>
                  <a:cubicBezTo>
                    <a:pt x="0" y="128"/>
                    <a:pt x="3" y="132"/>
                    <a:pt x="7" y="132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1" y="123"/>
                  </a:lnTo>
                  <a:close/>
                  <a:moveTo>
                    <a:pt x="137" y="88"/>
                  </a:moveTo>
                  <a:cubicBezTo>
                    <a:pt x="122" y="157"/>
                    <a:pt x="122" y="157"/>
                    <a:pt x="122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2" y="166"/>
                    <a:pt x="166" y="164"/>
                    <a:pt x="167" y="159"/>
                  </a:cubicBezTo>
                  <a:cubicBezTo>
                    <a:pt x="190" y="53"/>
                    <a:pt x="190" y="53"/>
                    <a:pt x="190" y="53"/>
                  </a:cubicBezTo>
                  <a:cubicBezTo>
                    <a:pt x="144" y="83"/>
                    <a:pt x="144" y="83"/>
                    <a:pt x="144" y="83"/>
                  </a:cubicBezTo>
                  <a:lnTo>
                    <a:pt x="137" y="88"/>
                  </a:lnTo>
                  <a:close/>
                  <a:moveTo>
                    <a:pt x="183" y="0"/>
                  </a:moveTo>
                  <a:cubicBezTo>
                    <a:pt x="179" y="0"/>
                    <a:pt x="175" y="3"/>
                    <a:pt x="174" y="7"/>
                  </a:cubicBezTo>
                  <a:cubicBezTo>
                    <a:pt x="174" y="11"/>
                    <a:pt x="177" y="15"/>
                    <a:pt x="181" y="16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5" y="63"/>
                    <a:pt x="4" y="68"/>
                    <a:pt x="6" y="72"/>
                  </a:cubicBezTo>
                  <a:cubicBezTo>
                    <a:pt x="9" y="75"/>
                    <a:pt x="14" y="77"/>
                    <a:pt x="17" y="7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5" y="43"/>
                    <a:pt x="197" y="48"/>
                    <a:pt x="201" y="49"/>
                  </a:cubicBezTo>
                  <a:cubicBezTo>
                    <a:pt x="201" y="49"/>
                    <a:pt x="202" y="49"/>
                    <a:pt x="202" y="49"/>
                  </a:cubicBezTo>
                  <a:cubicBezTo>
                    <a:pt x="206" y="50"/>
                    <a:pt x="210" y="48"/>
                    <a:pt x="211" y="44"/>
                  </a:cubicBezTo>
                  <a:cubicBezTo>
                    <a:pt x="223" y="5"/>
                    <a:pt x="223" y="5"/>
                    <a:pt x="223" y="5"/>
                  </a:cubicBez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2141538" y="1616075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"/>
            <p:cNvSpPr>
              <a:spLocks noEditPoints="1"/>
            </p:cNvSpPr>
            <p:nvPr userDrawn="1"/>
          </p:nvSpPr>
          <p:spPr bwMode="auto">
            <a:xfrm>
              <a:off x="7437438" y="1825625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2"/>
            <p:cNvSpPr>
              <a:spLocks noEditPoints="1"/>
            </p:cNvSpPr>
            <p:nvPr userDrawn="1"/>
          </p:nvSpPr>
          <p:spPr bwMode="auto">
            <a:xfrm>
              <a:off x="1525588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"/>
            <p:cNvSpPr>
              <a:spLocks noEditPoints="1"/>
            </p:cNvSpPr>
            <p:nvPr userDrawn="1"/>
          </p:nvSpPr>
          <p:spPr bwMode="auto">
            <a:xfrm>
              <a:off x="7354888" y="2794000"/>
              <a:ext cx="742950" cy="755650"/>
            </a:xfrm>
            <a:custGeom>
              <a:avLst/>
              <a:gdLst>
                <a:gd name="T0" fmla="*/ 233 w 234"/>
                <a:gd name="T1" fmla="*/ 92 h 238"/>
                <a:gd name="T2" fmla="*/ 220 w 234"/>
                <a:gd name="T3" fmla="*/ 63 h 238"/>
                <a:gd name="T4" fmla="*/ 212 w 234"/>
                <a:gd name="T5" fmla="*/ 60 h 238"/>
                <a:gd name="T6" fmla="*/ 205 w 234"/>
                <a:gd name="T7" fmla="*/ 63 h 238"/>
                <a:gd name="T8" fmla="*/ 201 w 234"/>
                <a:gd name="T9" fmla="*/ 66 h 238"/>
                <a:gd name="T10" fmla="*/ 202 w 234"/>
                <a:gd name="T11" fmla="*/ 71 h 238"/>
                <a:gd name="T12" fmla="*/ 202 w 234"/>
                <a:gd name="T13" fmla="*/ 73 h 238"/>
                <a:gd name="T14" fmla="*/ 192 w 234"/>
                <a:gd name="T15" fmla="*/ 78 h 238"/>
                <a:gd name="T16" fmla="*/ 167 w 234"/>
                <a:gd name="T17" fmla="*/ 50 h 238"/>
                <a:gd name="T18" fmla="*/ 132 w 234"/>
                <a:gd name="T19" fmla="*/ 34 h 238"/>
                <a:gd name="T20" fmla="*/ 133 w 234"/>
                <a:gd name="T21" fmla="*/ 23 h 238"/>
                <a:gd name="T22" fmla="*/ 136 w 234"/>
                <a:gd name="T23" fmla="*/ 23 h 238"/>
                <a:gd name="T24" fmla="*/ 140 w 234"/>
                <a:gd name="T25" fmla="*/ 22 h 238"/>
                <a:gd name="T26" fmla="*/ 142 w 234"/>
                <a:gd name="T27" fmla="*/ 18 h 238"/>
                <a:gd name="T28" fmla="*/ 143 w 234"/>
                <a:gd name="T29" fmla="*/ 10 h 238"/>
                <a:gd name="T30" fmla="*/ 138 w 234"/>
                <a:gd name="T31" fmla="*/ 3 h 238"/>
                <a:gd name="T32" fmla="*/ 106 w 234"/>
                <a:gd name="T33" fmla="*/ 0 h 238"/>
                <a:gd name="T34" fmla="*/ 100 w 234"/>
                <a:gd name="T35" fmla="*/ 6 h 238"/>
                <a:gd name="T36" fmla="*/ 99 w 234"/>
                <a:gd name="T37" fmla="*/ 14 h 238"/>
                <a:gd name="T38" fmla="*/ 100 w 234"/>
                <a:gd name="T39" fmla="*/ 18 h 238"/>
                <a:gd name="T40" fmla="*/ 104 w 234"/>
                <a:gd name="T41" fmla="*/ 20 h 238"/>
                <a:gd name="T42" fmla="*/ 107 w 234"/>
                <a:gd name="T43" fmla="*/ 21 h 238"/>
                <a:gd name="T44" fmla="*/ 106 w 234"/>
                <a:gd name="T45" fmla="*/ 32 h 238"/>
                <a:gd name="T46" fmla="*/ 31 w 234"/>
                <a:gd name="T47" fmla="*/ 72 h 238"/>
                <a:gd name="T48" fmla="*/ 53 w 234"/>
                <a:gd name="T49" fmla="*/ 207 h 238"/>
                <a:gd name="T50" fmla="*/ 188 w 234"/>
                <a:gd name="T51" fmla="*/ 185 h 238"/>
                <a:gd name="T52" fmla="*/ 203 w 234"/>
                <a:gd name="T53" fmla="*/ 102 h 238"/>
                <a:gd name="T54" fmla="*/ 213 w 234"/>
                <a:gd name="T55" fmla="*/ 98 h 238"/>
                <a:gd name="T56" fmla="*/ 214 w 234"/>
                <a:gd name="T57" fmla="*/ 100 h 238"/>
                <a:gd name="T58" fmla="*/ 218 w 234"/>
                <a:gd name="T59" fmla="*/ 103 h 238"/>
                <a:gd name="T60" fmla="*/ 222 w 234"/>
                <a:gd name="T61" fmla="*/ 103 h 238"/>
                <a:gd name="T62" fmla="*/ 229 w 234"/>
                <a:gd name="T63" fmla="*/ 100 h 238"/>
                <a:gd name="T64" fmla="*/ 233 w 234"/>
                <a:gd name="T65" fmla="*/ 92 h 238"/>
                <a:gd name="T66" fmla="*/ 173 w 234"/>
                <a:gd name="T67" fmla="*/ 174 h 238"/>
                <a:gd name="T68" fmla="*/ 64 w 234"/>
                <a:gd name="T69" fmla="*/ 192 h 238"/>
                <a:gd name="T70" fmla="*/ 46 w 234"/>
                <a:gd name="T71" fmla="*/ 83 h 238"/>
                <a:gd name="T72" fmla="*/ 156 w 234"/>
                <a:gd name="T73" fmla="*/ 65 h 238"/>
                <a:gd name="T74" fmla="*/ 173 w 234"/>
                <a:gd name="T75" fmla="*/ 174 h 238"/>
                <a:gd name="T76" fmla="*/ 140 w 234"/>
                <a:gd name="T77" fmla="*/ 86 h 238"/>
                <a:gd name="T78" fmla="*/ 129 w 234"/>
                <a:gd name="T79" fmla="*/ 88 h 238"/>
                <a:gd name="T80" fmla="*/ 103 w 234"/>
                <a:gd name="T81" fmla="*/ 123 h 238"/>
                <a:gd name="T82" fmla="*/ 105 w 234"/>
                <a:gd name="T83" fmla="*/ 135 h 238"/>
                <a:gd name="T84" fmla="*/ 106 w 234"/>
                <a:gd name="T85" fmla="*/ 136 h 238"/>
                <a:gd name="T86" fmla="*/ 115 w 234"/>
                <a:gd name="T87" fmla="*/ 190 h 238"/>
                <a:gd name="T88" fmla="*/ 117 w 234"/>
                <a:gd name="T89" fmla="*/ 193 h 238"/>
                <a:gd name="T90" fmla="*/ 121 w 234"/>
                <a:gd name="T91" fmla="*/ 194 h 238"/>
                <a:gd name="T92" fmla="*/ 125 w 234"/>
                <a:gd name="T93" fmla="*/ 188 h 238"/>
                <a:gd name="T94" fmla="*/ 116 w 234"/>
                <a:gd name="T95" fmla="*/ 134 h 238"/>
                <a:gd name="T96" fmla="*/ 117 w 234"/>
                <a:gd name="T97" fmla="*/ 133 h 238"/>
                <a:gd name="T98" fmla="*/ 142 w 234"/>
                <a:gd name="T99" fmla="*/ 98 h 238"/>
                <a:gd name="T100" fmla="*/ 140 w 234"/>
                <a:gd name="T101" fmla="*/ 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38">
                  <a:moveTo>
                    <a:pt x="233" y="92"/>
                  </a:moveTo>
                  <a:cubicBezTo>
                    <a:pt x="220" y="63"/>
                    <a:pt x="220" y="63"/>
                    <a:pt x="220" y="63"/>
                  </a:cubicBezTo>
                  <a:cubicBezTo>
                    <a:pt x="219" y="60"/>
                    <a:pt x="215" y="59"/>
                    <a:pt x="212" y="60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3" y="64"/>
                    <a:pt x="202" y="65"/>
                    <a:pt x="201" y="66"/>
                  </a:cubicBezTo>
                  <a:cubicBezTo>
                    <a:pt x="201" y="68"/>
                    <a:pt x="201" y="70"/>
                    <a:pt x="202" y="71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2" y="78"/>
                    <a:pt x="192" y="78"/>
                    <a:pt x="192" y="78"/>
                  </a:cubicBezTo>
                  <a:cubicBezTo>
                    <a:pt x="186" y="67"/>
                    <a:pt x="177" y="58"/>
                    <a:pt x="167" y="50"/>
                  </a:cubicBezTo>
                  <a:cubicBezTo>
                    <a:pt x="156" y="42"/>
                    <a:pt x="144" y="37"/>
                    <a:pt x="132" y="3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9" y="23"/>
                    <a:pt x="140" y="22"/>
                  </a:cubicBezTo>
                  <a:cubicBezTo>
                    <a:pt x="141" y="21"/>
                    <a:pt x="142" y="20"/>
                    <a:pt x="142" y="1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7"/>
                    <a:pt x="141" y="4"/>
                    <a:pt x="138" y="3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0"/>
                    <a:pt x="100" y="3"/>
                    <a:pt x="100" y="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7"/>
                    <a:pt x="100" y="18"/>
                  </a:cubicBezTo>
                  <a:cubicBezTo>
                    <a:pt x="101" y="20"/>
                    <a:pt x="103" y="20"/>
                    <a:pt x="104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77" y="33"/>
                    <a:pt x="49" y="47"/>
                    <a:pt x="31" y="72"/>
                  </a:cubicBezTo>
                  <a:cubicBezTo>
                    <a:pt x="0" y="115"/>
                    <a:pt x="10" y="176"/>
                    <a:pt x="53" y="207"/>
                  </a:cubicBezTo>
                  <a:cubicBezTo>
                    <a:pt x="97" y="238"/>
                    <a:pt x="157" y="229"/>
                    <a:pt x="188" y="185"/>
                  </a:cubicBezTo>
                  <a:cubicBezTo>
                    <a:pt x="206" y="160"/>
                    <a:pt x="211" y="130"/>
                    <a:pt x="203" y="102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5" y="101"/>
                    <a:pt x="216" y="102"/>
                    <a:pt x="218" y="103"/>
                  </a:cubicBezTo>
                  <a:cubicBezTo>
                    <a:pt x="219" y="104"/>
                    <a:pt x="221" y="104"/>
                    <a:pt x="222" y="103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2" y="98"/>
                    <a:pt x="234" y="95"/>
                    <a:pt x="233" y="92"/>
                  </a:cubicBezTo>
                  <a:close/>
                  <a:moveTo>
                    <a:pt x="173" y="174"/>
                  </a:moveTo>
                  <a:cubicBezTo>
                    <a:pt x="148" y="209"/>
                    <a:pt x="99" y="217"/>
                    <a:pt x="64" y="192"/>
                  </a:cubicBezTo>
                  <a:cubicBezTo>
                    <a:pt x="29" y="167"/>
                    <a:pt x="21" y="118"/>
                    <a:pt x="46" y="83"/>
                  </a:cubicBezTo>
                  <a:cubicBezTo>
                    <a:pt x="72" y="47"/>
                    <a:pt x="121" y="40"/>
                    <a:pt x="156" y="65"/>
                  </a:cubicBezTo>
                  <a:cubicBezTo>
                    <a:pt x="191" y="90"/>
                    <a:pt x="199" y="139"/>
                    <a:pt x="173" y="174"/>
                  </a:cubicBezTo>
                  <a:close/>
                  <a:moveTo>
                    <a:pt x="140" y="86"/>
                  </a:moveTo>
                  <a:cubicBezTo>
                    <a:pt x="137" y="83"/>
                    <a:pt x="131" y="84"/>
                    <a:pt x="129" y="8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0" y="127"/>
                    <a:pt x="101" y="132"/>
                    <a:pt x="105" y="135"/>
                  </a:cubicBezTo>
                  <a:cubicBezTo>
                    <a:pt x="105" y="135"/>
                    <a:pt x="106" y="136"/>
                    <a:pt x="106" y="136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191"/>
                    <a:pt x="116" y="193"/>
                    <a:pt x="117" y="193"/>
                  </a:cubicBezTo>
                  <a:cubicBezTo>
                    <a:pt x="118" y="194"/>
                    <a:pt x="119" y="194"/>
                    <a:pt x="121" y="194"/>
                  </a:cubicBezTo>
                  <a:cubicBezTo>
                    <a:pt x="123" y="194"/>
                    <a:pt x="125" y="191"/>
                    <a:pt x="125" y="18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7" y="134"/>
                    <a:pt x="117" y="13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5" y="94"/>
                    <a:pt x="144" y="89"/>
                    <a:pt x="14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4"/>
            <p:cNvSpPr>
              <a:spLocks noEditPoints="1"/>
            </p:cNvSpPr>
            <p:nvPr userDrawn="1"/>
          </p:nvSpPr>
          <p:spPr bwMode="auto">
            <a:xfrm>
              <a:off x="3140076" y="1184275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5"/>
            <p:cNvSpPr>
              <a:spLocks noEditPoints="1"/>
            </p:cNvSpPr>
            <p:nvPr userDrawn="1"/>
          </p:nvSpPr>
          <p:spPr bwMode="auto">
            <a:xfrm>
              <a:off x="2392363" y="650875"/>
              <a:ext cx="534988" cy="546100"/>
            </a:xfrm>
            <a:custGeom>
              <a:avLst/>
              <a:gdLst>
                <a:gd name="T0" fmla="*/ 88 w 169"/>
                <a:gd name="T1" fmla="*/ 59 h 172"/>
                <a:gd name="T2" fmla="*/ 103 w 169"/>
                <a:gd name="T3" fmla="*/ 0 h 172"/>
                <a:gd name="T4" fmla="*/ 42 w 169"/>
                <a:gd name="T5" fmla="*/ 3 h 172"/>
                <a:gd name="T6" fmla="*/ 50 w 169"/>
                <a:gd name="T7" fmla="*/ 13 h 172"/>
                <a:gd name="T8" fmla="*/ 14 w 169"/>
                <a:gd name="T9" fmla="*/ 117 h 172"/>
                <a:gd name="T10" fmla="*/ 80 w 169"/>
                <a:gd name="T11" fmla="*/ 49 h 172"/>
                <a:gd name="T12" fmla="*/ 88 w 169"/>
                <a:gd name="T13" fmla="*/ 59 h 172"/>
                <a:gd name="T14" fmla="*/ 155 w 169"/>
                <a:gd name="T15" fmla="*/ 55 h 172"/>
                <a:gd name="T16" fmla="*/ 89 w 169"/>
                <a:gd name="T17" fmla="*/ 123 h 172"/>
                <a:gd name="T18" fmla="*/ 81 w 169"/>
                <a:gd name="T19" fmla="*/ 113 h 172"/>
                <a:gd name="T20" fmla="*/ 66 w 169"/>
                <a:gd name="T21" fmla="*/ 172 h 172"/>
                <a:gd name="T22" fmla="*/ 127 w 169"/>
                <a:gd name="T23" fmla="*/ 169 h 172"/>
                <a:gd name="T24" fmla="*/ 119 w 169"/>
                <a:gd name="T25" fmla="*/ 159 h 172"/>
                <a:gd name="T26" fmla="*/ 155 w 169"/>
                <a:gd name="T27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72">
                  <a:moveTo>
                    <a:pt x="88" y="5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8" y="22"/>
                    <a:pt x="0" y="56"/>
                    <a:pt x="14" y="117"/>
                  </a:cubicBezTo>
                  <a:cubicBezTo>
                    <a:pt x="14" y="117"/>
                    <a:pt x="15" y="75"/>
                    <a:pt x="80" y="49"/>
                  </a:cubicBezTo>
                  <a:lnTo>
                    <a:pt x="88" y="59"/>
                  </a:lnTo>
                  <a:close/>
                  <a:moveTo>
                    <a:pt x="155" y="55"/>
                  </a:moveTo>
                  <a:cubicBezTo>
                    <a:pt x="155" y="55"/>
                    <a:pt x="154" y="98"/>
                    <a:pt x="89" y="12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0" y="150"/>
                    <a:pt x="169" y="116"/>
                    <a:pt x="1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6"/>
            <p:cNvSpPr>
              <a:spLocks noEditPoints="1"/>
            </p:cNvSpPr>
            <p:nvPr userDrawn="1"/>
          </p:nvSpPr>
          <p:spPr bwMode="auto">
            <a:xfrm>
              <a:off x="5915026" y="1400175"/>
              <a:ext cx="549275" cy="647700"/>
            </a:xfrm>
            <a:custGeom>
              <a:avLst/>
              <a:gdLst>
                <a:gd name="T0" fmla="*/ 26 w 173"/>
                <a:gd name="T1" fmla="*/ 59 h 204"/>
                <a:gd name="T2" fmla="*/ 100 w 173"/>
                <a:gd name="T3" fmla="*/ 127 h 204"/>
                <a:gd name="T4" fmla="*/ 110 w 173"/>
                <a:gd name="T5" fmla="*/ 116 h 204"/>
                <a:gd name="T6" fmla="*/ 35 w 173"/>
                <a:gd name="T7" fmla="*/ 48 h 204"/>
                <a:gd name="T8" fmla="*/ 26 w 173"/>
                <a:gd name="T9" fmla="*/ 59 h 204"/>
                <a:gd name="T10" fmla="*/ 113 w 173"/>
                <a:gd name="T11" fmla="*/ 139 h 204"/>
                <a:gd name="T12" fmla="*/ 119 w 173"/>
                <a:gd name="T13" fmla="*/ 142 h 204"/>
                <a:gd name="T14" fmla="*/ 173 w 173"/>
                <a:gd name="T15" fmla="*/ 154 h 204"/>
                <a:gd name="T16" fmla="*/ 156 w 173"/>
                <a:gd name="T17" fmla="*/ 100 h 204"/>
                <a:gd name="T18" fmla="*/ 153 w 173"/>
                <a:gd name="T19" fmla="*/ 95 h 204"/>
                <a:gd name="T20" fmla="*/ 146 w 173"/>
                <a:gd name="T21" fmla="*/ 89 h 204"/>
                <a:gd name="T22" fmla="*/ 106 w 173"/>
                <a:gd name="T23" fmla="*/ 132 h 204"/>
                <a:gd name="T24" fmla="*/ 113 w 173"/>
                <a:gd name="T25" fmla="*/ 139 h 204"/>
                <a:gd name="T26" fmla="*/ 126 w 173"/>
                <a:gd name="T27" fmla="*/ 98 h 204"/>
                <a:gd name="T28" fmla="*/ 52 w 173"/>
                <a:gd name="T29" fmla="*/ 30 h 204"/>
                <a:gd name="T30" fmla="*/ 39 w 173"/>
                <a:gd name="T31" fmla="*/ 44 h 204"/>
                <a:gd name="T32" fmla="*/ 114 w 173"/>
                <a:gd name="T33" fmla="*/ 111 h 204"/>
                <a:gd name="T34" fmla="*/ 126 w 173"/>
                <a:gd name="T35" fmla="*/ 98 h 204"/>
                <a:gd name="T36" fmla="*/ 20 w 173"/>
                <a:gd name="T37" fmla="*/ 53 h 204"/>
                <a:gd name="T38" fmla="*/ 59 w 173"/>
                <a:gd name="T39" fmla="*/ 10 h 204"/>
                <a:gd name="T40" fmla="*/ 54 w 173"/>
                <a:gd name="T41" fmla="*/ 5 h 204"/>
                <a:gd name="T42" fmla="*/ 37 w 173"/>
                <a:gd name="T43" fmla="*/ 5 h 204"/>
                <a:gd name="T44" fmla="*/ 13 w 173"/>
                <a:gd name="T45" fmla="*/ 32 h 204"/>
                <a:gd name="T46" fmla="*/ 14 w 173"/>
                <a:gd name="T47" fmla="*/ 48 h 204"/>
                <a:gd name="T48" fmla="*/ 20 w 173"/>
                <a:gd name="T49" fmla="*/ 53 h 204"/>
                <a:gd name="T50" fmla="*/ 130 w 173"/>
                <a:gd name="T51" fmla="*/ 94 h 204"/>
                <a:gd name="T52" fmla="*/ 140 w 173"/>
                <a:gd name="T53" fmla="*/ 83 h 204"/>
                <a:gd name="T54" fmla="*/ 65 w 173"/>
                <a:gd name="T55" fmla="*/ 15 h 204"/>
                <a:gd name="T56" fmla="*/ 56 w 173"/>
                <a:gd name="T57" fmla="*/ 26 h 204"/>
                <a:gd name="T58" fmla="*/ 130 w 173"/>
                <a:gd name="T59" fmla="*/ 94 h 204"/>
                <a:gd name="T60" fmla="*/ 0 w 173"/>
                <a:gd name="T61" fmla="*/ 194 h 204"/>
                <a:gd name="T62" fmla="*/ 3 w 173"/>
                <a:gd name="T63" fmla="*/ 204 h 204"/>
                <a:gd name="T64" fmla="*/ 133 w 173"/>
                <a:gd name="T65" fmla="*/ 165 h 204"/>
                <a:gd name="T66" fmla="*/ 130 w 173"/>
                <a:gd name="T67" fmla="*/ 155 h 204"/>
                <a:gd name="T68" fmla="*/ 0 w 173"/>
                <a:gd name="T6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204">
                  <a:moveTo>
                    <a:pt x="26" y="59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26" y="59"/>
                  </a:lnTo>
                  <a:close/>
                  <a:moveTo>
                    <a:pt x="113" y="139"/>
                  </a:moveTo>
                  <a:cubicBezTo>
                    <a:pt x="115" y="140"/>
                    <a:pt x="117" y="141"/>
                    <a:pt x="119" y="142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98"/>
                    <a:pt x="155" y="97"/>
                    <a:pt x="153" y="95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06" y="132"/>
                    <a:pt x="106" y="132"/>
                    <a:pt x="106" y="132"/>
                  </a:cubicBezTo>
                  <a:lnTo>
                    <a:pt x="113" y="139"/>
                  </a:lnTo>
                  <a:close/>
                  <a:moveTo>
                    <a:pt x="126" y="98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114" y="111"/>
                    <a:pt x="114" y="111"/>
                    <a:pt x="114" y="111"/>
                  </a:cubicBezTo>
                  <a:lnTo>
                    <a:pt x="126" y="98"/>
                  </a:lnTo>
                  <a:close/>
                  <a:moveTo>
                    <a:pt x="20" y="53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0"/>
                    <a:pt x="42" y="1"/>
                    <a:pt x="37" y="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6"/>
                    <a:pt x="9" y="44"/>
                    <a:pt x="14" y="48"/>
                  </a:cubicBezTo>
                  <a:lnTo>
                    <a:pt x="20" y="53"/>
                  </a:lnTo>
                  <a:close/>
                  <a:moveTo>
                    <a:pt x="130" y="94"/>
                  </a:moveTo>
                  <a:cubicBezTo>
                    <a:pt x="140" y="83"/>
                    <a:pt x="140" y="83"/>
                    <a:pt x="140" y="83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6" y="26"/>
                    <a:pt x="56" y="26"/>
                    <a:pt x="56" y="26"/>
                  </a:cubicBezTo>
                  <a:lnTo>
                    <a:pt x="130" y="94"/>
                  </a:lnTo>
                  <a:close/>
                  <a:moveTo>
                    <a:pt x="0" y="194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0" y="155"/>
                    <a:pt x="130" y="155"/>
                    <a:pt x="130" y="155"/>
                  </a:cubicBez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/>
            <p:cNvSpPr>
              <a:spLocks noEditPoints="1"/>
            </p:cNvSpPr>
            <p:nvPr userDrawn="1"/>
          </p:nvSpPr>
          <p:spPr bwMode="auto">
            <a:xfrm>
              <a:off x="4813301" y="1257300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/>
            <p:cNvSpPr>
              <a:spLocks noEditPoints="1"/>
            </p:cNvSpPr>
            <p:nvPr userDrawn="1"/>
          </p:nvSpPr>
          <p:spPr bwMode="auto">
            <a:xfrm>
              <a:off x="-511039" y="2513721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 noEditPoints="1"/>
            </p:cNvSpPr>
            <p:nvPr userDrawn="1"/>
          </p:nvSpPr>
          <p:spPr bwMode="auto">
            <a:xfrm>
              <a:off x="-991680" y="141260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EditPoints="1"/>
            </p:cNvSpPr>
            <p:nvPr userDrawn="1"/>
          </p:nvSpPr>
          <p:spPr bwMode="auto">
            <a:xfrm>
              <a:off x="-681915" y="321081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/>
            <p:cNvSpPr>
              <a:spLocks noEditPoints="1"/>
            </p:cNvSpPr>
            <p:nvPr userDrawn="1"/>
          </p:nvSpPr>
          <p:spPr bwMode="auto">
            <a:xfrm>
              <a:off x="-990869" y="341035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8"/>
            <p:cNvSpPr>
              <a:spLocks noEditPoints="1"/>
            </p:cNvSpPr>
            <p:nvPr userDrawn="1"/>
          </p:nvSpPr>
          <p:spPr bwMode="auto">
            <a:xfrm>
              <a:off x="8568178" y="342332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 noEditPoints="1"/>
            </p:cNvSpPr>
            <p:nvPr userDrawn="1"/>
          </p:nvSpPr>
          <p:spPr bwMode="auto">
            <a:xfrm>
              <a:off x="8548823" y="2245130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"/>
            <p:cNvSpPr>
              <a:spLocks noEditPoints="1"/>
            </p:cNvSpPr>
            <p:nvPr userDrawn="1"/>
          </p:nvSpPr>
          <p:spPr bwMode="auto">
            <a:xfrm>
              <a:off x="9573605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EditPoints="1"/>
            </p:cNvSpPr>
            <p:nvPr userDrawn="1"/>
          </p:nvSpPr>
          <p:spPr bwMode="auto">
            <a:xfrm>
              <a:off x="9690894" y="1956678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/>
            <p:cNvSpPr>
              <a:spLocks noEditPoints="1"/>
            </p:cNvSpPr>
            <p:nvPr userDrawn="1"/>
          </p:nvSpPr>
          <p:spPr bwMode="auto">
            <a:xfrm>
              <a:off x="8899459" y="1146580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 noEditPoints="1"/>
            </p:cNvSpPr>
            <p:nvPr userDrawn="1"/>
          </p:nvSpPr>
          <p:spPr bwMode="auto">
            <a:xfrm>
              <a:off x="9481733" y="2667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 noEditPoints="1"/>
            </p:cNvSpPr>
            <p:nvPr userDrawn="1"/>
          </p:nvSpPr>
          <p:spPr bwMode="auto">
            <a:xfrm>
              <a:off x="792535" y="13537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/>
            <p:cNvSpPr>
              <a:spLocks noEditPoints="1"/>
            </p:cNvSpPr>
            <p:nvPr userDrawn="1"/>
          </p:nvSpPr>
          <p:spPr bwMode="auto">
            <a:xfrm>
              <a:off x="7057148" y="16131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>
            <a:normAutofit/>
          </a:bodyPr>
          <a:lstStyle>
            <a:lvl1pPr algn="ctr">
              <a:lnSpc>
                <a:spcPts val="45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475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376170" y="79391"/>
            <a:ext cx="1348767" cy="428793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800" kern="1200" spc="-2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Please Insert</a:t>
            </a:r>
          </a:p>
          <a:p>
            <a:pPr lvl="0"/>
            <a:r>
              <a:rPr lang="en-US" dirty="0"/>
              <a:t>Your Key Message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E3A980-FC62-3FEA-5DC9-F67BA0D0C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CED0-A195-FCE2-E2F8-FB7AF14576E7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20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 userDrawn="1"/>
        </p:nvSpPr>
        <p:spPr>
          <a:xfrm>
            <a:off x="0" y="1"/>
            <a:ext cx="12192000" cy="1293237"/>
          </a:xfrm>
          <a:custGeom>
            <a:avLst/>
            <a:gdLst>
              <a:gd name="connsiteX0" fmla="*/ 0 w 12192000"/>
              <a:gd name="connsiteY0" fmla="*/ 0 h 1293237"/>
              <a:gd name="connsiteX1" fmla="*/ 12192000 w 12192000"/>
              <a:gd name="connsiteY1" fmla="*/ 0 h 1293237"/>
              <a:gd name="connsiteX2" fmla="*/ 12192000 w 12192000"/>
              <a:gd name="connsiteY2" fmla="*/ 1156712 h 1293237"/>
              <a:gd name="connsiteX3" fmla="*/ 11652250 w 12192000"/>
              <a:gd name="connsiteY3" fmla="*/ 1156712 h 1293237"/>
              <a:gd name="connsiteX4" fmla="*/ 11068050 w 12192000"/>
              <a:gd name="connsiteY4" fmla="*/ 1293237 h 1293237"/>
              <a:gd name="connsiteX5" fmla="*/ 10487025 w 12192000"/>
              <a:gd name="connsiteY5" fmla="*/ 1156712 h 1293237"/>
              <a:gd name="connsiteX6" fmla="*/ 7029856 w 12192000"/>
              <a:gd name="connsiteY6" fmla="*/ 1156712 h 1293237"/>
              <a:gd name="connsiteX7" fmla="*/ 3051175 w 12192000"/>
              <a:gd name="connsiteY7" fmla="*/ 1156712 h 1293237"/>
              <a:gd name="connsiteX8" fmla="*/ 0 w 12192000"/>
              <a:gd name="connsiteY8" fmla="*/ 1156712 h 129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93237">
                <a:moveTo>
                  <a:pt x="0" y="0"/>
                </a:moveTo>
                <a:lnTo>
                  <a:pt x="12192000" y="0"/>
                </a:lnTo>
                <a:lnTo>
                  <a:pt x="12192000" y="1156712"/>
                </a:lnTo>
                <a:lnTo>
                  <a:pt x="11652250" y="1156712"/>
                </a:lnTo>
                <a:lnTo>
                  <a:pt x="11068050" y="1293237"/>
                </a:lnTo>
                <a:lnTo>
                  <a:pt x="10487025" y="1156712"/>
                </a:lnTo>
                <a:lnTo>
                  <a:pt x="7029856" y="1156712"/>
                </a:lnTo>
                <a:lnTo>
                  <a:pt x="3051175" y="1156712"/>
                </a:lnTo>
                <a:lnTo>
                  <a:pt x="0" y="1156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96525" y="575689"/>
            <a:ext cx="1568450" cy="527050"/>
            <a:chOff x="7246938" y="679450"/>
            <a:chExt cx="1568450" cy="527050"/>
          </a:xfrm>
          <a:solidFill>
            <a:schemeClr val="tx2">
              <a:alpha val="10000"/>
            </a:schemeClr>
          </a:solidFill>
        </p:grpSpPr>
        <p:sp>
          <p:nvSpPr>
            <p:cNvPr id="23" name="Freeform 33"/>
            <p:cNvSpPr>
              <a:spLocks noEditPoints="1"/>
            </p:cNvSpPr>
            <p:nvPr userDrawn="1"/>
          </p:nvSpPr>
          <p:spPr bwMode="auto">
            <a:xfrm>
              <a:off x="7246938" y="838200"/>
              <a:ext cx="130175" cy="123825"/>
            </a:xfrm>
            <a:custGeom>
              <a:avLst/>
              <a:gdLst>
                <a:gd name="T0" fmla="*/ 27 w 41"/>
                <a:gd name="T1" fmla="*/ 25 h 39"/>
                <a:gd name="T2" fmla="*/ 29 w 41"/>
                <a:gd name="T3" fmla="*/ 14 h 39"/>
                <a:gd name="T4" fmla="*/ 30 w 41"/>
                <a:gd name="T5" fmla="*/ 14 h 39"/>
                <a:gd name="T6" fmla="*/ 29 w 41"/>
                <a:gd name="T7" fmla="*/ 13 h 39"/>
                <a:gd name="T8" fmla="*/ 23 w 41"/>
                <a:gd name="T9" fmla="*/ 14 h 39"/>
                <a:gd name="T10" fmla="*/ 18 w 41"/>
                <a:gd name="T11" fmla="*/ 14 h 39"/>
                <a:gd name="T12" fmla="*/ 16 w 41"/>
                <a:gd name="T13" fmla="*/ 14 h 39"/>
                <a:gd name="T14" fmla="*/ 15 w 41"/>
                <a:gd name="T15" fmla="*/ 13 h 39"/>
                <a:gd name="T16" fmla="*/ 14 w 41"/>
                <a:gd name="T17" fmla="*/ 9 h 39"/>
                <a:gd name="T18" fmla="*/ 14 w 41"/>
                <a:gd name="T19" fmla="*/ 6 h 39"/>
                <a:gd name="T20" fmla="*/ 13 w 41"/>
                <a:gd name="T21" fmla="*/ 6 h 39"/>
                <a:gd name="T22" fmla="*/ 9 w 41"/>
                <a:gd name="T23" fmla="*/ 1 h 39"/>
                <a:gd name="T24" fmla="*/ 5 w 41"/>
                <a:gd name="T25" fmla="*/ 1 h 39"/>
                <a:gd name="T26" fmla="*/ 3 w 41"/>
                <a:gd name="T27" fmla="*/ 2 h 39"/>
                <a:gd name="T28" fmla="*/ 1 w 41"/>
                <a:gd name="T29" fmla="*/ 2 h 39"/>
                <a:gd name="T30" fmla="*/ 2 w 41"/>
                <a:gd name="T31" fmla="*/ 3 h 39"/>
                <a:gd name="T32" fmla="*/ 0 w 41"/>
                <a:gd name="T33" fmla="*/ 7 h 39"/>
                <a:gd name="T34" fmla="*/ 3 w 41"/>
                <a:gd name="T35" fmla="*/ 13 h 39"/>
                <a:gd name="T36" fmla="*/ 3 w 41"/>
                <a:gd name="T37" fmla="*/ 13 h 39"/>
                <a:gd name="T38" fmla="*/ 6 w 41"/>
                <a:gd name="T39" fmla="*/ 15 h 39"/>
                <a:gd name="T40" fmla="*/ 8 w 41"/>
                <a:gd name="T41" fmla="*/ 17 h 39"/>
                <a:gd name="T42" fmla="*/ 9 w 41"/>
                <a:gd name="T43" fmla="*/ 18 h 39"/>
                <a:gd name="T44" fmla="*/ 8 w 41"/>
                <a:gd name="T45" fmla="*/ 20 h 39"/>
                <a:gd name="T46" fmla="*/ 6 w 41"/>
                <a:gd name="T47" fmla="*/ 25 h 39"/>
                <a:gd name="T48" fmla="*/ 3 w 41"/>
                <a:gd name="T49" fmla="*/ 31 h 39"/>
                <a:gd name="T50" fmla="*/ 7 w 41"/>
                <a:gd name="T51" fmla="*/ 38 h 39"/>
                <a:gd name="T52" fmla="*/ 8 w 41"/>
                <a:gd name="T53" fmla="*/ 39 h 39"/>
                <a:gd name="T54" fmla="*/ 8 w 41"/>
                <a:gd name="T55" fmla="*/ 39 h 39"/>
                <a:gd name="T56" fmla="*/ 24 w 41"/>
                <a:gd name="T57" fmla="*/ 33 h 39"/>
                <a:gd name="T58" fmla="*/ 30 w 41"/>
                <a:gd name="T59" fmla="*/ 28 h 39"/>
                <a:gd name="T60" fmla="*/ 27 w 41"/>
                <a:gd name="T61" fmla="*/ 25 h 39"/>
                <a:gd name="T62" fmla="*/ 39 w 41"/>
                <a:gd name="T63" fmla="*/ 17 h 39"/>
                <a:gd name="T64" fmla="*/ 31 w 41"/>
                <a:gd name="T65" fmla="*/ 15 h 39"/>
                <a:gd name="T66" fmla="*/ 31 w 41"/>
                <a:gd name="T67" fmla="*/ 16 h 39"/>
                <a:gd name="T68" fmla="*/ 29 w 41"/>
                <a:gd name="T69" fmla="*/ 24 h 39"/>
                <a:gd name="T70" fmla="*/ 32 w 41"/>
                <a:gd name="T71" fmla="*/ 26 h 39"/>
                <a:gd name="T72" fmla="*/ 37 w 41"/>
                <a:gd name="T73" fmla="*/ 26 h 39"/>
                <a:gd name="T74" fmla="*/ 39 w 41"/>
                <a:gd name="T75" fmla="*/ 17 h 39"/>
                <a:gd name="T76" fmla="*/ 35 w 41"/>
                <a:gd name="T77" fmla="*/ 21 h 39"/>
                <a:gd name="T78" fmla="*/ 37 w 41"/>
                <a:gd name="T79" fmla="*/ 23 h 39"/>
                <a:gd name="T80" fmla="*/ 35 w 41"/>
                <a:gd name="T81" fmla="*/ 24 h 39"/>
                <a:gd name="T82" fmla="*/ 34 w 41"/>
                <a:gd name="T83" fmla="*/ 22 h 39"/>
                <a:gd name="T84" fmla="*/ 31 w 41"/>
                <a:gd name="T85" fmla="*/ 23 h 39"/>
                <a:gd name="T86" fmla="*/ 30 w 41"/>
                <a:gd name="T87" fmla="*/ 22 h 39"/>
                <a:gd name="T88" fmla="*/ 33 w 41"/>
                <a:gd name="T89" fmla="*/ 20 h 39"/>
                <a:gd name="T90" fmla="*/ 31 w 41"/>
                <a:gd name="T91" fmla="*/ 18 h 39"/>
                <a:gd name="T92" fmla="*/ 32 w 41"/>
                <a:gd name="T93" fmla="*/ 17 h 39"/>
                <a:gd name="T94" fmla="*/ 34 w 41"/>
                <a:gd name="T95" fmla="*/ 20 h 39"/>
                <a:gd name="T96" fmla="*/ 37 w 41"/>
                <a:gd name="T97" fmla="*/ 18 h 39"/>
                <a:gd name="T98" fmla="*/ 37 w 41"/>
                <a:gd name="T99" fmla="*/ 19 h 39"/>
                <a:gd name="T100" fmla="*/ 35 w 41"/>
                <a:gd name="T10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9">
                  <a:moveTo>
                    <a:pt x="27" y="25"/>
                  </a:moveTo>
                  <a:cubicBezTo>
                    <a:pt x="24" y="21"/>
                    <a:pt x="25" y="16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7" y="12"/>
                    <a:pt x="24" y="13"/>
                    <a:pt x="23" y="14"/>
                  </a:cubicBezTo>
                  <a:cubicBezTo>
                    <a:pt x="20" y="14"/>
                    <a:pt x="19" y="15"/>
                    <a:pt x="18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1"/>
                    <a:pt x="14" y="9"/>
                    <a:pt x="14" y="9"/>
                  </a:cubicBezTo>
                  <a:cubicBezTo>
                    <a:pt x="15" y="8"/>
                    <a:pt x="14" y="7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7" y="0"/>
                    <a:pt x="5" y="1"/>
                    <a:pt x="5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0" y="4"/>
                    <a:pt x="0" y="7"/>
                  </a:cubicBezTo>
                  <a:cubicBezTo>
                    <a:pt x="0" y="10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2"/>
                    <a:pt x="8" y="22"/>
                    <a:pt x="6" y="25"/>
                  </a:cubicBezTo>
                  <a:cubicBezTo>
                    <a:pt x="6" y="25"/>
                    <a:pt x="3" y="27"/>
                    <a:pt x="3" y="31"/>
                  </a:cubicBezTo>
                  <a:cubicBezTo>
                    <a:pt x="4" y="32"/>
                    <a:pt x="6" y="35"/>
                    <a:pt x="7" y="38"/>
                  </a:cubicBezTo>
                  <a:cubicBezTo>
                    <a:pt x="7" y="38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9"/>
                    <a:pt x="17" y="38"/>
                    <a:pt x="24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29" y="28"/>
                    <a:pt x="28" y="27"/>
                    <a:pt x="27" y="25"/>
                  </a:cubicBezTo>
                  <a:close/>
                  <a:moveTo>
                    <a:pt x="39" y="17"/>
                  </a:moveTo>
                  <a:cubicBezTo>
                    <a:pt x="37" y="15"/>
                    <a:pt x="34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28" y="17"/>
                    <a:pt x="27" y="21"/>
                    <a:pt x="29" y="24"/>
                  </a:cubicBezTo>
                  <a:cubicBezTo>
                    <a:pt x="30" y="25"/>
                    <a:pt x="31" y="26"/>
                    <a:pt x="32" y="26"/>
                  </a:cubicBezTo>
                  <a:cubicBezTo>
                    <a:pt x="34" y="27"/>
                    <a:pt x="36" y="27"/>
                    <a:pt x="37" y="26"/>
                  </a:cubicBezTo>
                  <a:cubicBezTo>
                    <a:pt x="40" y="24"/>
                    <a:pt x="41" y="20"/>
                    <a:pt x="39" y="17"/>
                  </a:cubicBezTo>
                  <a:close/>
                  <a:moveTo>
                    <a:pt x="35" y="21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 noEditPoints="1"/>
            </p:cNvSpPr>
            <p:nvPr userDrawn="1"/>
          </p:nvSpPr>
          <p:spPr bwMode="auto">
            <a:xfrm>
              <a:off x="7389813" y="965200"/>
              <a:ext cx="158750" cy="155575"/>
            </a:xfrm>
            <a:custGeom>
              <a:avLst/>
              <a:gdLst>
                <a:gd name="T0" fmla="*/ 4 w 50"/>
                <a:gd name="T1" fmla="*/ 23 h 49"/>
                <a:gd name="T2" fmla="*/ 6 w 50"/>
                <a:gd name="T3" fmla="*/ 19 h 49"/>
                <a:gd name="T4" fmla="*/ 15 w 50"/>
                <a:gd name="T5" fmla="*/ 46 h 49"/>
                <a:gd name="T6" fmla="*/ 6 w 50"/>
                <a:gd name="T7" fmla="*/ 22 h 49"/>
                <a:gd name="T8" fmla="*/ 15 w 50"/>
                <a:gd name="T9" fmla="*/ 44 h 49"/>
                <a:gd name="T10" fmla="*/ 8 w 50"/>
                <a:gd name="T11" fmla="*/ 39 h 49"/>
                <a:gd name="T12" fmla="*/ 7 w 50"/>
                <a:gd name="T13" fmla="*/ 33 h 49"/>
                <a:gd name="T14" fmla="*/ 2 w 50"/>
                <a:gd name="T15" fmla="*/ 34 h 49"/>
                <a:gd name="T16" fmla="*/ 4 w 50"/>
                <a:gd name="T17" fmla="*/ 40 h 49"/>
                <a:gd name="T18" fmla="*/ 1 w 50"/>
                <a:gd name="T19" fmla="*/ 48 h 49"/>
                <a:gd name="T20" fmla="*/ 4 w 50"/>
                <a:gd name="T21" fmla="*/ 30 h 49"/>
                <a:gd name="T22" fmla="*/ 4 w 50"/>
                <a:gd name="T23" fmla="*/ 30 h 49"/>
                <a:gd name="T24" fmla="*/ 3 w 50"/>
                <a:gd name="T25" fmla="*/ 26 h 49"/>
                <a:gd name="T26" fmla="*/ 39 w 50"/>
                <a:gd name="T27" fmla="*/ 19 h 49"/>
                <a:gd name="T28" fmla="*/ 37 w 50"/>
                <a:gd name="T29" fmla="*/ 18 h 49"/>
                <a:gd name="T30" fmla="*/ 38 w 50"/>
                <a:gd name="T31" fmla="*/ 22 h 49"/>
                <a:gd name="T32" fmla="*/ 38 w 50"/>
                <a:gd name="T33" fmla="*/ 22 h 49"/>
                <a:gd name="T34" fmla="*/ 7 w 50"/>
                <a:gd name="T35" fmla="*/ 18 h 49"/>
                <a:gd name="T36" fmla="*/ 9 w 50"/>
                <a:gd name="T37" fmla="*/ 15 h 49"/>
                <a:gd name="T38" fmla="*/ 34 w 50"/>
                <a:gd name="T39" fmla="*/ 14 h 49"/>
                <a:gd name="T40" fmla="*/ 36 w 50"/>
                <a:gd name="T41" fmla="*/ 16 h 49"/>
                <a:gd name="T42" fmla="*/ 35 w 50"/>
                <a:gd name="T43" fmla="*/ 17 h 49"/>
                <a:gd name="T44" fmla="*/ 3 w 50"/>
                <a:gd name="T45" fmla="*/ 28 h 49"/>
                <a:gd name="T46" fmla="*/ 31 w 50"/>
                <a:gd name="T47" fmla="*/ 14 h 49"/>
                <a:gd name="T48" fmla="*/ 32 w 50"/>
                <a:gd name="T49" fmla="*/ 44 h 49"/>
                <a:gd name="T50" fmla="*/ 31 w 50"/>
                <a:gd name="T51" fmla="*/ 44 h 49"/>
                <a:gd name="T52" fmla="*/ 31 w 50"/>
                <a:gd name="T53" fmla="*/ 44 h 49"/>
                <a:gd name="T54" fmla="*/ 35 w 50"/>
                <a:gd name="T55" fmla="*/ 41 h 49"/>
                <a:gd name="T56" fmla="*/ 46 w 50"/>
                <a:gd name="T57" fmla="*/ 31 h 49"/>
                <a:gd name="T58" fmla="*/ 43 w 50"/>
                <a:gd name="T59" fmla="*/ 27 h 49"/>
                <a:gd name="T60" fmla="*/ 39 w 50"/>
                <a:gd name="T61" fmla="*/ 23 h 49"/>
                <a:gd name="T62" fmla="*/ 39 w 50"/>
                <a:gd name="T63" fmla="*/ 29 h 49"/>
                <a:gd name="T64" fmla="*/ 35 w 50"/>
                <a:gd name="T65" fmla="*/ 35 h 49"/>
                <a:gd name="T66" fmla="*/ 50 w 50"/>
                <a:gd name="T67" fmla="*/ 36 h 49"/>
                <a:gd name="T68" fmla="*/ 30 w 50"/>
                <a:gd name="T69" fmla="*/ 12 h 49"/>
                <a:gd name="T70" fmla="*/ 36 w 50"/>
                <a:gd name="T71" fmla="*/ 41 h 49"/>
                <a:gd name="T72" fmla="*/ 36 w 50"/>
                <a:gd name="T73" fmla="*/ 40 h 49"/>
                <a:gd name="T74" fmla="*/ 28 w 50"/>
                <a:gd name="T75" fmla="*/ 11 h 49"/>
                <a:gd name="T76" fmla="*/ 22 w 50"/>
                <a:gd name="T77" fmla="*/ 48 h 49"/>
                <a:gd name="T78" fmla="*/ 24 w 50"/>
                <a:gd name="T79" fmla="*/ 48 h 49"/>
                <a:gd name="T80" fmla="*/ 19 w 50"/>
                <a:gd name="T81" fmla="*/ 47 h 49"/>
                <a:gd name="T82" fmla="*/ 29 w 50"/>
                <a:gd name="T83" fmla="*/ 45 h 49"/>
                <a:gd name="T84" fmla="*/ 30 w 50"/>
                <a:gd name="T85" fmla="*/ 45 h 49"/>
                <a:gd name="T86" fmla="*/ 17 w 50"/>
                <a:gd name="T87" fmla="*/ 47 h 49"/>
                <a:gd name="T88" fmla="*/ 27 w 50"/>
                <a:gd name="T89" fmla="*/ 47 h 49"/>
                <a:gd name="T90" fmla="*/ 24 w 50"/>
                <a:gd name="T91" fmla="*/ 9 h 49"/>
                <a:gd name="T92" fmla="*/ 19 w 50"/>
                <a:gd name="T93" fmla="*/ 5 h 49"/>
                <a:gd name="T94" fmla="*/ 15 w 50"/>
                <a:gd name="T95" fmla="*/ 0 h 49"/>
                <a:gd name="T96" fmla="*/ 13 w 50"/>
                <a:gd name="T97" fmla="*/ 5 h 49"/>
                <a:gd name="T98" fmla="*/ 13 w 50"/>
                <a:gd name="T99" fmla="*/ 10 h 49"/>
                <a:gd name="T100" fmla="*/ 11 w 50"/>
                <a:gd name="T101" fmla="*/ 15 h 49"/>
                <a:gd name="T102" fmla="*/ 25 w 50"/>
                <a:gd name="T103" fmla="*/ 12 h 49"/>
                <a:gd name="T104" fmla="*/ 25 w 50"/>
                <a:gd name="T10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49">
                  <a:moveTo>
                    <a:pt x="4" y="24"/>
                  </a:move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5" y="19"/>
                    <a:pt x="6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6" y="46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lose/>
                  <a:moveTo>
                    <a:pt x="5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4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4" y="41"/>
                    <a:pt x="13" y="41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8"/>
                    <a:pt x="7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3" y="33"/>
                    <a:pt x="2" y="34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2" y="36"/>
                    <a:pt x="2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39"/>
                    <a:pt x="4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3" y="41"/>
                    <a:pt x="2" y="42"/>
                  </a:cubicBezTo>
                  <a:cubicBezTo>
                    <a:pt x="2" y="42"/>
                    <a:pt x="0" y="42"/>
                    <a:pt x="0" y="44"/>
                  </a:cubicBezTo>
                  <a:cubicBezTo>
                    <a:pt x="0" y="45"/>
                    <a:pt x="0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5" y="49"/>
                    <a:pt x="8" y="48"/>
                  </a:cubicBezTo>
                  <a:cubicBezTo>
                    <a:pt x="12" y="47"/>
                    <a:pt x="14" y="46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lose/>
                  <a:moveTo>
                    <a:pt x="4" y="30"/>
                  </a:move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0"/>
                    <a:pt x="4" y="30"/>
                    <a:pt x="4" y="30"/>
                  </a:cubicBez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6"/>
                    <a:pt x="5" y="26"/>
                  </a:cubicBezTo>
                  <a:cubicBezTo>
                    <a:pt x="5" y="26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7"/>
                    <a:pt x="4" y="27"/>
                  </a:cubicBezTo>
                  <a:close/>
                  <a:moveTo>
                    <a:pt x="37" y="20"/>
                  </a:moveTo>
                  <a:cubicBezTo>
                    <a:pt x="38" y="20"/>
                    <a:pt x="38" y="21"/>
                    <a:pt x="38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7" y="20"/>
                    <a:pt x="37" y="20"/>
                  </a:cubicBezTo>
                  <a:close/>
                  <a:moveTo>
                    <a:pt x="36" y="18"/>
                  </a:moveTo>
                  <a:cubicBezTo>
                    <a:pt x="36" y="18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lose/>
                  <a:moveTo>
                    <a:pt x="38" y="22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8" y="21"/>
                    <a:pt x="38" y="22"/>
                    <a:pt x="38" y="22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4" y="15"/>
                  </a:cubicBezTo>
                  <a:close/>
                  <a:moveTo>
                    <a:pt x="35" y="17"/>
                  </a:moveTo>
                  <a:cubicBezTo>
                    <a:pt x="36" y="17"/>
                    <a:pt x="36" y="17"/>
                    <a:pt x="36" y="16"/>
                  </a:cubicBezTo>
                  <a:cubicBezTo>
                    <a:pt x="36" y="16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4" y="16"/>
                    <a:pt x="34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4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4" y="2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2" y="14"/>
                    <a:pt x="32" y="13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lose/>
                  <a:moveTo>
                    <a:pt x="33" y="43"/>
                  </a:moveTo>
                  <a:cubicBezTo>
                    <a:pt x="32" y="43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3"/>
                    <a:pt x="34" y="43"/>
                  </a:cubicBezTo>
                  <a:cubicBezTo>
                    <a:pt x="33" y="43"/>
                    <a:pt x="33" y="42"/>
                    <a:pt x="33" y="43"/>
                  </a:cubicBezTo>
                  <a:close/>
                  <a:moveTo>
                    <a:pt x="31" y="44"/>
                  </a:moveTo>
                  <a:cubicBezTo>
                    <a:pt x="30" y="44"/>
                    <a:pt x="30" y="45"/>
                    <a:pt x="30" y="45"/>
                  </a:cubicBezTo>
                  <a:cubicBezTo>
                    <a:pt x="30" y="45"/>
                    <a:pt x="31" y="46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49" y="34"/>
                    <a:pt x="49" y="32"/>
                    <a:pt x="49" y="32"/>
                  </a:cubicBezTo>
                  <a:cubicBezTo>
                    <a:pt x="48" y="31"/>
                    <a:pt x="46" y="31"/>
                    <a:pt x="46" y="31"/>
                  </a:cubicBezTo>
                  <a:cubicBezTo>
                    <a:pt x="45" y="31"/>
                    <a:pt x="44" y="31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5"/>
                    <a:pt x="42" y="24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8" y="24"/>
                    <a:pt x="38" y="25"/>
                  </a:cubicBezTo>
                  <a:cubicBezTo>
                    <a:pt x="37" y="26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40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2"/>
                    <a:pt x="39" y="32"/>
                    <a:pt x="37" y="33"/>
                  </a:cubicBezTo>
                  <a:cubicBezTo>
                    <a:pt x="37" y="33"/>
                    <a:pt x="36" y="34"/>
                    <a:pt x="35" y="35"/>
                  </a:cubicBezTo>
                  <a:cubicBezTo>
                    <a:pt x="35" y="36"/>
                    <a:pt x="36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0"/>
                    <a:pt x="40" y="40"/>
                    <a:pt x="43" y="39"/>
                  </a:cubicBezTo>
                  <a:cubicBezTo>
                    <a:pt x="47" y="38"/>
                    <a:pt x="49" y="37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lose/>
                  <a:moveTo>
                    <a:pt x="29" y="11"/>
                  </a:moveTo>
                  <a:cubicBezTo>
                    <a:pt x="28" y="12"/>
                    <a:pt x="29" y="12"/>
                    <a:pt x="29" y="13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lose/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37" y="39"/>
                    <a:pt x="36" y="39"/>
                    <a:pt x="36" y="40"/>
                  </a:cubicBezTo>
                  <a:close/>
                  <a:moveTo>
                    <a:pt x="27" y="10"/>
                  </a:moveTo>
                  <a:cubicBezTo>
                    <a:pt x="27" y="10"/>
                    <a:pt x="26" y="10"/>
                    <a:pt x="26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0"/>
                    <a:pt x="27" y="10"/>
                  </a:cubicBezTo>
                  <a:close/>
                  <a:moveTo>
                    <a:pt x="22" y="46"/>
                  </a:moveTo>
                  <a:cubicBezTo>
                    <a:pt x="21" y="46"/>
                    <a:pt x="21" y="47"/>
                    <a:pt x="21" y="47"/>
                  </a:cubicBezTo>
                  <a:cubicBezTo>
                    <a:pt x="21" y="47"/>
                    <a:pt x="21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lose/>
                  <a:moveTo>
                    <a:pt x="24" y="46"/>
                  </a:moveTo>
                  <a:cubicBezTo>
                    <a:pt x="24" y="46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5" y="46"/>
                    <a:pt x="25" y="46"/>
                    <a:pt x="24" y="46"/>
                  </a:cubicBezTo>
                  <a:close/>
                  <a:moveTo>
                    <a:pt x="19" y="46"/>
                  </a:moveTo>
                  <a:cubicBezTo>
                    <a:pt x="19" y="46"/>
                    <a:pt x="19" y="46"/>
                    <a:pt x="19" y="47"/>
                  </a:cubicBezTo>
                  <a:cubicBezTo>
                    <a:pt x="19" y="47"/>
                    <a:pt x="19" y="48"/>
                    <a:pt x="19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6"/>
                    <a:pt x="19" y="46"/>
                  </a:cubicBezTo>
                  <a:close/>
                  <a:moveTo>
                    <a:pt x="29" y="45"/>
                  </a:moveTo>
                  <a:cubicBezTo>
                    <a:pt x="28" y="45"/>
                    <a:pt x="28" y="46"/>
                    <a:pt x="28" y="46"/>
                  </a:cubicBezTo>
                  <a:cubicBezTo>
                    <a:pt x="28" y="46"/>
                    <a:pt x="29" y="47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lose/>
                  <a:moveTo>
                    <a:pt x="17" y="46"/>
                  </a:moveTo>
                  <a:cubicBezTo>
                    <a:pt x="17" y="45"/>
                    <a:pt x="16" y="46"/>
                    <a:pt x="16" y="46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8" y="47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6" y="47"/>
                    <a:pt x="27" y="47"/>
                  </a:cubicBezTo>
                  <a:cubicBezTo>
                    <a:pt x="27" y="47"/>
                    <a:pt x="27" y="47"/>
                    <a:pt x="27" y="46"/>
                  </a:cubicBezTo>
                  <a:cubicBezTo>
                    <a:pt x="27" y="46"/>
                    <a:pt x="27" y="46"/>
                    <a:pt x="26" y="46"/>
                  </a:cubicBezTo>
                  <a:close/>
                  <a:moveTo>
                    <a:pt x="25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0" y="8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1"/>
                    <a:pt x="18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0"/>
                    <a:pt x="11" y="10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6" y="17"/>
                    <a:pt x="19" y="16"/>
                  </a:cubicBezTo>
                  <a:cubicBezTo>
                    <a:pt x="22" y="15"/>
                    <a:pt x="24" y="14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0"/>
                    <a:pt x="25" y="10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 noEditPoints="1"/>
            </p:cNvSpPr>
            <p:nvPr userDrawn="1"/>
          </p:nvSpPr>
          <p:spPr bwMode="auto">
            <a:xfrm>
              <a:off x="7567613" y="873125"/>
              <a:ext cx="120650" cy="133350"/>
            </a:xfrm>
            <a:custGeom>
              <a:avLst/>
              <a:gdLst>
                <a:gd name="T0" fmla="*/ 44 w 76"/>
                <a:gd name="T1" fmla="*/ 14 h 84"/>
                <a:gd name="T2" fmla="*/ 12 w 76"/>
                <a:gd name="T3" fmla="*/ 24 h 84"/>
                <a:gd name="T4" fmla="*/ 14 w 76"/>
                <a:gd name="T5" fmla="*/ 28 h 84"/>
                <a:gd name="T6" fmla="*/ 44 w 76"/>
                <a:gd name="T7" fmla="*/ 20 h 84"/>
                <a:gd name="T8" fmla="*/ 44 w 76"/>
                <a:gd name="T9" fmla="*/ 14 h 84"/>
                <a:gd name="T10" fmla="*/ 46 w 76"/>
                <a:gd name="T11" fmla="*/ 24 h 84"/>
                <a:gd name="T12" fmla="*/ 14 w 76"/>
                <a:gd name="T13" fmla="*/ 32 h 84"/>
                <a:gd name="T14" fmla="*/ 16 w 76"/>
                <a:gd name="T15" fmla="*/ 36 h 84"/>
                <a:gd name="T16" fmla="*/ 48 w 76"/>
                <a:gd name="T17" fmla="*/ 28 h 84"/>
                <a:gd name="T18" fmla="*/ 46 w 76"/>
                <a:gd name="T19" fmla="*/ 24 h 84"/>
                <a:gd name="T20" fmla="*/ 72 w 76"/>
                <a:gd name="T21" fmla="*/ 54 h 84"/>
                <a:gd name="T22" fmla="*/ 58 w 76"/>
                <a:gd name="T23" fmla="*/ 4 h 84"/>
                <a:gd name="T24" fmla="*/ 52 w 76"/>
                <a:gd name="T25" fmla="*/ 6 h 84"/>
                <a:gd name="T26" fmla="*/ 50 w 76"/>
                <a:gd name="T27" fmla="*/ 0 h 84"/>
                <a:gd name="T28" fmla="*/ 0 w 76"/>
                <a:gd name="T29" fmla="*/ 14 h 84"/>
                <a:gd name="T30" fmla="*/ 18 w 76"/>
                <a:gd name="T31" fmla="*/ 80 h 84"/>
                <a:gd name="T32" fmla="*/ 24 w 76"/>
                <a:gd name="T33" fmla="*/ 78 h 84"/>
                <a:gd name="T34" fmla="*/ 26 w 76"/>
                <a:gd name="T35" fmla="*/ 84 h 84"/>
                <a:gd name="T36" fmla="*/ 60 w 76"/>
                <a:gd name="T37" fmla="*/ 74 h 84"/>
                <a:gd name="T38" fmla="*/ 76 w 76"/>
                <a:gd name="T39" fmla="*/ 70 h 84"/>
                <a:gd name="T40" fmla="*/ 72 w 76"/>
                <a:gd name="T41" fmla="*/ 54 h 84"/>
                <a:gd name="T42" fmla="*/ 20 w 76"/>
                <a:gd name="T43" fmla="*/ 76 h 84"/>
                <a:gd name="T44" fmla="*/ 4 w 76"/>
                <a:gd name="T45" fmla="*/ 16 h 84"/>
                <a:gd name="T46" fmla="*/ 48 w 76"/>
                <a:gd name="T47" fmla="*/ 4 h 84"/>
                <a:gd name="T48" fmla="*/ 60 w 76"/>
                <a:gd name="T49" fmla="*/ 48 h 84"/>
                <a:gd name="T50" fmla="*/ 44 w 76"/>
                <a:gd name="T51" fmla="*/ 52 h 84"/>
                <a:gd name="T52" fmla="*/ 44 w 76"/>
                <a:gd name="T53" fmla="*/ 52 h 84"/>
                <a:gd name="T54" fmla="*/ 50 w 76"/>
                <a:gd name="T55" fmla="*/ 68 h 84"/>
                <a:gd name="T56" fmla="*/ 20 w 76"/>
                <a:gd name="T57" fmla="*/ 76 h 84"/>
                <a:gd name="T58" fmla="*/ 58 w 76"/>
                <a:gd name="T59" fmla="*/ 72 h 84"/>
                <a:gd name="T60" fmla="*/ 28 w 76"/>
                <a:gd name="T61" fmla="*/ 80 h 84"/>
                <a:gd name="T62" fmla="*/ 28 w 76"/>
                <a:gd name="T63" fmla="*/ 78 h 84"/>
                <a:gd name="T64" fmla="*/ 52 w 76"/>
                <a:gd name="T65" fmla="*/ 70 h 84"/>
                <a:gd name="T66" fmla="*/ 64 w 76"/>
                <a:gd name="T67" fmla="*/ 48 h 84"/>
                <a:gd name="T68" fmla="*/ 52 w 76"/>
                <a:gd name="T69" fmla="*/ 10 h 84"/>
                <a:gd name="T70" fmla="*/ 56 w 76"/>
                <a:gd name="T71" fmla="*/ 10 h 84"/>
                <a:gd name="T72" fmla="*/ 68 w 76"/>
                <a:gd name="T73" fmla="*/ 52 h 84"/>
                <a:gd name="T74" fmla="*/ 72 w 76"/>
                <a:gd name="T75" fmla="*/ 68 h 84"/>
                <a:gd name="T76" fmla="*/ 58 w 76"/>
                <a:gd name="T77" fmla="*/ 72 h 84"/>
                <a:gd name="T78" fmla="*/ 20 w 76"/>
                <a:gd name="T79" fmla="*/ 50 h 84"/>
                <a:gd name="T80" fmla="*/ 22 w 76"/>
                <a:gd name="T81" fmla="*/ 54 h 84"/>
                <a:gd name="T82" fmla="*/ 36 w 76"/>
                <a:gd name="T83" fmla="*/ 50 h 84"/>
                <a:gd name="T84" fmla="*/ 36 w 76"/>
                <a:gd name="T85" fmla="*/ 46 h 84"/>
                <a:gd name="T86" fmla="*/ 20 w 76"/>
                <a:gd name="T87" fmla="*/ 50 h 84"/>
                <a:gd name="T88" fmla="*/ 48 w 76"/>
                <a:gd name="T89" fmla="*/ 32 h 84"/>
                <a:gd name="T90" fmla="*/ 18 w 76"/>
                <a:gd name="T91" fmla="*/ 42 h 84"/>
                <a:gd name="T92" fmla="*/ 18 w 76"/>
                <a:gd name="T93" fmla="*/ 46 h 84"/>
                <a:gd name="T94" fmla="*/ 50 w 76"/>
                <a:gd name="T95" fmla="*/ 36 h 84"/>
                <a:gd name="T96" fmla="*/ 48 w 76"/>
                <a:gd name="T97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" h="84">
                  <a:moveTo>
                    <a:pt x="44" y="14"/>
                  </a:moveTo>
                  <a:lnTo>
                    <a:pt x="12" y="24"/>
                  </a:lnTo>
                  <a:lnTo>
                    <a:pt x="14" y="28"/>
                  </a:lnTo>
                  <a:lnTo>
                    <a:pt x="44" y="20"/>
                  </a:lnTo>
                  <a:lnTo>
                    <a:pt x="44" y="14"/>
                  </a:lnTo>
                  <a:close/>
                  <a:moveTo>
                    <a:pt x="46" y="24"/>
                  </a:moveTo>
                  <a:lnTo>
                    <a:pt x="14" y="32"/>
                  </a:lnTo>
                  <a:lnTo>
                    <a:pt x="16" y="36"/>
                  </a:lnTo>
                  <a:lnTo>
                    <a:pt x="48" y="28"/>
                  </a:lnTo>
                  <a:lnTo>
                    <a:pt x="46" y="24"/>
                  </a:lnTo>
                  <a:close/>
                  <a:moveTo>
                    <a:pt x="72" y="54"/>
                  </a:moveTo>
                  <a:lnTo>
                    <a:pt x="58" y="4"/>
                  </a:lnTo>
                  <a:lnTo>
                    <a:pt x="52" y="6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8" y="80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60" y="74"/>
                  </a:lnTo>
                  <a:lnTo>
                    <a:pt x="76" y="70"/>
                  </a:lnTo>
                  <a:lnTo>
                    <a:pt x="72" y="54"/>
                  </a:lnTo>
                  <a:close/>
                  <a:moveTo>
                    <a:pt x="20" y="76"/>
                  </a:moveTo>
                  <a:lnTo>
                    <a:pt x="4" y="16"/>
                  </a:lnTo>
                  <a:lnTo>
                    <a:pt x="48" y="4"/>
                  </a:lnTo>
                  <a:lnTo>
                    <a:pt x="60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0" y="68"/>
                  </a:lnTo>
                  <a:lnTo>
                    <a:pt x="20" y="76"/>
                  </a:lnTo>
                  <a:close/>
                  <a:moveTo>
                    <a:pt x="58" y="72"/>
                  </a:moveTo>
                  <a:lnTo>
                    <a:pt x="28" y="80"/>
                  </a:lnTo>
                  <a:lnTo>
                    <a:pt x="28" y="78"/>
                  </a:lnTo>
                  <a:lnTo>
                    <a:pt x="52" y="70"/>
                  </a:lnTo>
                  <a:lnTo>
                    <a:pt x="64" y="48"/>
                  </a:lnTo>
                  <a:lnTo>
                    <a:pt x="52" y="10"/>
                  </a:lnTo>
                  <a:lnTo>
                    <a:pt x="56" y="10"/>
                  </a:lnTo>
                  <a:lnTo>
                    <a:pt x="68" y="52"/>
                  </a:lnTo>
                  <a:lnTo>
                    <a:pt x="72" y="68"/>
                  </a:lnTo>
                  <a:lnTo>
                    <a:pt x="58" y="72"/>
                  </a:lnTo>
                  <a:close/>
                  <a:moveTo>
                    <a:pt x="20" y="50"/>
                  </a:moveTo>
                  <a:lnTo>
                    <a:pt x="22" y="54"/>
                  </a:lnTo>
                  <a:lnTo>
                    <a:pt x="36" y="50"/>
                  </a:lnTo>
                  <a:lnTo>
                    <a:pt x="36" y="46"/>
                  </a:lnTo>
                  <a:lnTo>
                    <a:pt x="20" y="50"/>
                  </a:lnTo>
                  <a:close/>
                  <a:moveTo>
                    <a:pt x="48" y="3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50" y="36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 noEditPoints="1"/>
            </p:cNvSpPr>
            <p:nvPr userDrawn="1"/>
          </p:nvSpPr>
          <p:spPr bwMode="auto">
            <a:xfrm>
              <a:off x="7599363" y="1089025"/>
              <a:ext cx="107950" cy="117475"/>
            </a:xfrm>
            <a:custGeom>
              <a:avLst/>
              <a:gdLst>
                <a:gd name="T0" fmla="*/ 23 w 34"/>
                <a:gd name="T1" fmla="*/ 0 h 37"/>
                <a:gd name="T2" fmla="*/ 21 w 34"/>
                <a:gd name="T3" fmla="*/ 1 h 37"/>
                <a:gd name="T4" fmla="*/ 19 w 34"/>
                <a:gd name="T5" fmla="*/ 1 h 37"/>
                <a:gd name="T6" fmla="*/ 4 w 34"/>
                <a:gd name="T7" fmla="*/ 9 h 37"/>
                <a:gd name="T8" fmla="*/ 4 w 34"/>
                <a:gd name="T9" fmla="*/ 10 h 37"/>
                <a:gd name="T10" fmla="*/ 0 w 34"/>
                <a:gd name="T11" fmla="*/ 12 h 37"/>
                <a:gd name="T12" fmla="*/ 0 w 34"/>
                <a:gd name="T13" fmla="*/ 14 h 37"/>
                <a:gd name="T14" fmla="*/ 2 w 34"/>
                <a:gd name="T15" fmla="*/ 17 h 37"/>
                <a:gd name="T16" fmla="*/ 18 w 34"/>
                <a:gd name="T17" fmla="*/ 22 h 37"/>
                <a:gd name="T18" fmla="*/ 21 w 34"/>
                <a:gd name="T19" fmla="*/ 27 h 37"/>
                <a:gd name="T20" fmla="*/ 18 w 34"/>
                <a:gd name="T21" fmla="*/ 31 h 37"/>
                <a:gd name="T22" fmla="*/ 17 w 34"/>
                <a:gd name="T23" fmla="*/ 32 h 37"/>
                <a:gd name="T24" fmla="*/ 18 w 34"/>
                <a:gd name="T25" fmla="*/ 32 h 37"/>
                <a:gd name="T26" fmla="*/ 17 w 34"/>
                <a:gd name="T27" fmla="*/ 34 h 37"/>
                <a:gd name="T28" fmla="*/ 17 w 34"/>
                <a:gd name="T29" fmla="*/ 35 h 37"/>
                <a:gd name="T30" fmla="*/ 18 w 34"/>
                <a:gd name="T31" fmla="*/ 36 h 37"/>
                <a:gd name="T32" fmla="*/ 19 w 34"/>
                <a:gd name="T33" fmla="*/ 37 h 37"/>
                <a:gd name="T34" fmla="*/ 33 w 34"/>
                <a:gd name="T35" fmla="*/ 29 h 37"/>
                <a:gd name="T36" fmla="*/ 34 w 34"/>
                <a:gd name="T37" fmla="*/ 28 h 37"/>
                <a:gd name="T38" fmla="*/ 33 w 34"/>
                <a:gd name="T39" fmla="*/ 27 h 37"/>
                <a:gd name="T40" fmla="*/ 31 w 34"/>
                <a:gd name="T41" fmla="*/ 26 h 37"/>
                <a:gd name="T42" fmla="*/ 30 w 34"/>
                <a:gd name="T43" fmla="*/ 26 h 37"/>
                <a:gd name="T44" fmla="*/ 30 w 34"/>
                <a:gd name="T45" fmla="*/ 25 h 37"/>
                <a:gd name="T46" fmla="*/ 29 w 34"/>
                <a:gd name="T47" fmla="*/ 25 h 37"/>
                <a:gd name="T48" fmla="*/ 24 w 34"/>
                <a:gd name="T49" fmla="*/ 26 h 37"/>
                <a:gd name="T50" fmla="*/ 21 w 34"/>
                <a:gd name="T51" fmla="*/ 20 h 37"/>
                <a:gd name="T52" fmla="*/ 27 w 34"/>
                <a:gd name="T53" fmla="*/ 4 h 37"/>
                <a:gd name="T54" fmla="*/ 25 w 34"/>
                <a:gd name="T55" fmla="*/ 0 h 37"/>
                <a:gd name="T56" fmla="*/ 23 w 34"/>
                <a:gd name="T57" fmla="*/ 0 h 37"/>
                <a:gd name="T58" fmla="*/ 3 w 34"/>
                <a:gd name="T59" fmla="*/ 16 h 37"/>
                <a:gd name="T60" fmla="*/ 3 w 34"/>
                <a:gd name="T61" fmla="*/ 15 h 37"/>
                <a:gd name="T62" fmla="*/ 3 w 34"/>
                <a:gd name="T63" fmla="*/ 13 h 37"/>
                <a:gd name="T64" fmla="*/ 5 w 34"/>
                <a:gd name="T65" fmla="*/ 12 h 37"/>
                <a:gd name="T66" fmla="*/ 11 w 34"/>
                <a:gd name="T67" fmla="*/ 19 h 37"/>
                <a:gd name="T68" fmla="*/ 3 w 34"/>
                <a:gd name="T69" fmla="*/ 16 h 37"/>
                <a:gd name="T70" fmla="*/ 25 w 34"/>
                <a:gd name="T71" fmla="*/ 4 h 37"/>
                <a:gd name="T72" fmla="*/ 23 w 34"/>
                <a:gd name="T73" fmla="*/ 12 h 37"/>
                <a:gd name="T74" fmla="*/ 21 w 34"/>
                <a:gd name="T75" fmla="*/ 4 h 37"/>
                <a:gd name="T76" fmla="*/ 23 w 34"/>
                <a:gd name="T77" fmla="*/ 3 h 37"/>
                <a:gd name="T78" fmla="*/ 24 w 34"/>
                <a:gd name="T79" fmla="*/ 3 h 37"/>
                <a:gd name="T80" fmla="*/ 25 w 34"/>
                <a:gd name="T8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2"/>
                    <a:pt x="14" y="22"/>
                    <a:pt x="18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19" y="29"/>
                    <a:pt x="18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4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2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5"/>
                    <a:pt x="24" y="26"/>
                    <a:pt x="24" y="2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17"/>
                    <a:pt x="29" y="9"/>
                    <a:pt x="27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lose/>
                  <a:moveTo>
                    <a:pt x="3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8" y="17"/>
                    <a:pt x="11" y="19"/>
                  </a:cubicBezTo>
                  <a:cubicBezTo>
                    <a:pt x="11" y="19"/>
                    <a:pt x="5" y="19"/>
                    <a:pt x="3" y="16"/>
                  </a:cubicBezTo>
                  <a:close/>
                  <a:moveTo>
                    <a:pt x="25" y="4"/>
                  </a:moveTo>
                  <a:cubicBezTo>
                    <a:pt x="27" y="8"/>
                    <a:pt x="23" y="12"/>
                    <a:pt x="23" y="12"/>
                  </a:cubicBezTo>
                  <a:cubicBezTo>
                    <a:pt x="23" y="9"/>
                    <a:pt x="21" y="4"/>
                    <a:pt x="21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3"/>
                    <a:pt x="24" y="3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/>
            <p:cNvSpPr>
              <a:spLocks noEditPoints="1"/>
            </p:cNvSpPr>
            <p:nvPr userDrawn="1"/>
          </p:nvSpPr>
          <p:spPr bwMode="auto">
            <a:xfrm>
              <a:off x="7554913" y="679450"/>
              <a:ext cx="142875" cy="114300"/>
            </a:xfrm>
            <a:custGeom>
              <a:avLst/>
              <a:gdLst>
                <a:gd name="T0" fmla="*/ 45 w 45"/>
                <a:gd name="T1" fmla="*/ 25 h 36"/>
                <a:gd name="T2" fmla="*/ 39 w 45"/>
                <a:gd name="T3" fmla="*/ 15 h 36"/>
                <a:gd name="T4" fmla="*/ 39 w 45"/>
                <a:gd name="T5" fmla="*/ 18 h 36"/>
                <a:gd name="T6" fmla="*/ 21 w 45"/>
                <a:gd name="T7" fmla="*/ 29 h 36"/>
                <a:gd name="T8" fmla="*/ 29 w 45"/>
                <a:gd name="T9" fmla="*/ 32 h 36"/>
                <a:gd name="T10" fmla="*/ 33 w 45"/>
                <a:gd name="T11" fmla="*/ 33 h 36"/>
                <a:gd name="T12" fmla="*/ 43 w 45"/>
                <a:gd name="T13" fmla="*/ 35 h 36"/>
                <a:gd name="T14" fmla="*/ 39 w 45"/>
                <a:gd name="T15" fmla="*/ 31 h 36"/>
                <a:gd name="T16" fmla="*/ 45 w 45"/>
                <a:gd name="T17" fmla="*/ 25 h 36"/>
                <a:gd name="T18" fmla="*/ 37 w 45"/>
                <a:gd name="T19" fmla="*/ 18 h 36"/>
                <a:gd name="T20" fmla="*/ 22 w 45"/>
                <a:gd name="T21" fmla="*/ 2 h 36"/>
                <a:gd name="T22" fmla="*/ 2 w 45"/>
                <a:gd name="T23" fmla="*/ 11 h 36"/>
                <a:gd name="T24" fmla="*/ 6 w 45"/>
                <a:gd name="T25" fmla="*/ 22 h 36"/>
                <a:gd name="T26" fmla="*/ 0 w 45"/>
                <a:gd name="T27" fmla="*/ 24 h 36"/>
                <a:gd name="T28" fmla="*/ 12 w 45"/>
                <a:gd name="T29" fmla="*/ 26 h 36"/>
                <a:gd name="T30" fmla="*/ 18 w 45"/>
                <a:gd name="T31" fmla="*/ 27 h 36"/>
                <a:gd name="T32" fmla="*/ 37 w 45"/>
                <a:gd name="T33" fmla="*/ 18 h 36"/>
                <a:gd name="T34" fmla="*/ 22 w 45"/>
                <a:gd name="T35" fmla="*/ 21 h 36"/>
                <a:gd name="T36" fmla="*/ 11 w 45"/>
                <a:gd name="T37" fmla="*/ 18 h 36"/>
                <a:gd name="T38" fmla="*/ 11 w 45"/>
                <a:gd name="T39" fmla="*/ 17 h 36"/>
                <a:gd name="T40" fmla="*/ 23 w 45"/>
                <a:gd name="T41" fmla="*/ 19 h 36"/>
                <a:gd name="T42" fmla="*/ 22 w 45"/>
                <a:gd name="T43" fmla="*/ 21 h 36"/>
                <a:gd name="T44" fmla="*/ 28 w 45"/>
                <a:gd name="T45" fmla="*/ 17 h 36"/>
                <a:gd name="T46" fmla="*/ 12 w 45"/>
                <a:gd name="T47" fmla="*/ 14 h 36"/>
                <a:gd name="T48" fmla="*/ 12 w 45"/>
                <a:gd name="T49" fmla="*/ 12 h 36"/>
                <a:gd name="T50" fmla="*/ 28 w 45"/>
                <a:gd name="T51" fmla="*/ 15 h 36"/>
                <a:gd name="T52" fmla="*/ 28 w 45"/>
                <a:gd name="T53" fmla="*/ 17 h 36"/>
                <a:gd name="T54" fmla="*/ 29 w 45"/>
                <a:gd name="T55" fmla="*/ 13 h 36"/>
                <a:gd name="T56" fmla="*/ 13 w 45"/>
                <a:gd name="T57" fmla="*/ 10 h 36"/>
                <a:gd name="T58" fmla="*/ 13 w 45"/>
                <a:gd name="T59" fmla="*/ 8 h 36"/>
                <a:gd name="T60" fmla="*/ 29 w 45"/>
                <a:gd name="T61" fmla="*/ 11 h 36"/>
                <a:gd name="T62" fmla="*/ 29 w 45"/>
                <a:gd name="T6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36">
                  <a:moveTo>
                    <a:pt x="45" y="25"/>
                  </a:moveTo>
                  <a:cubicBezTo>
                    <a:pt x="45" y="21"/>
                    <a:pt x="43" y="17"/>
                    <a:pt x="39" y="15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8" y="25"/>
                    <a:pt x="30" y="30"/>
                    <a:pt x="21" y="29"/>
                  </a:cubicBezTo>
                  <a:cubicBezTo>
                    <a:pt x="23" y="31"/>
                    <a:pt x="26" y="32"/>
                    <a:pt x="29" y="32"/>
                  </a:cubicBezTo>
                  <a:cubicBezTo>
                    <a:pt x="30" y="33"/>
                    <a:pt x="32" y="33"/>
                    <a:pt x="33" y="33"/>
                  </a:cubicBezTo>
                  <a:cubicBezTo>
                    <a:pt x="37" y="36"/>
                    <a:pt x="43" y="35"/>
                    <a:pt x="43" y="35"/>
                  </a:cubicBezTo>
                  <a:cubicBezTo>
                    <a:pt x="41" y="34"/>
                    <a:pt x="39" y="33"/>
                    <a:pt x="39" y="31"/>
                  </a:cubicBezTo>
                  <a:cubicBezTo>
                    <a:pt x="42" y="30"/>
                    <a:pt x="44" y="28"/>
                    <a:pt x="45" y="25"/>
                  </a:cubicBezTo>
                  <a:close/>
                  <a:moveTo>
                    <a:pt x="37" y="18"/>
                  </a:moveTo>
                  <a:cubicBezTo>
                    <a:pt x="39" y="11"/>
                    <a:pt x="32" y="3"/>
                    <a:pt x="22" y="2"/>
                  </a:cubicBezTo>
                  <a:cubicBezTo>
                    <a:pt x="13" y="0"/>
                    <a:pt x="4" y="4"/>
                    <a:pt x="2" y="11"/>
                  </a:cubicBezTo>
                  <a:cubicBezTo>
                    <a:pt x="2" y="15"/>
                    <a:pt x="3" y="19"/>
                    <a:pt x="6" y="22"/>
                  </a:cubicBezTo>
                  <a:cubicBezTo>
                    <a:pt x="5" y="23"/>
                    <a:pt x="3" y="24"/>
                    <a:pt x="0" y="24"/>
                  </a:cubicBezTo>
                  <a:cubicBezTo>
                    <a:pt x="0" y="24"/>
                    <a:pt x="7" y="27"/>
                    <a:pt x="12" y="26"/>
                  </a:cubicBezTo>
                  <a:cubicBezTo>
                    <a:pt x="14" y="26"/>
                    <a:pt x="16" y="27"/>
                    <a:pt x="18" y="27"/>
                  </a:cubicBezTo>
                  <a:cubicBezTo>
                    <a:pt x="27" y="29"/>
                    <a:pt x="36" y="25"/>
                    <a:pt x="37" y="18"/>
                  </a:cubicBezTo>
                  <a:close/>
                  <a:moveTo>
                    <a:pt x="22" y="2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22" y="21"/>
                  </a:lnTo>
                  <a:close/>
                  <a:moveTo>
                    <a:pt x="28" y="17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8" y="15"/>
                    <a:pt x="28" y="15"/>
                    <a:pt x="28" y="15"/>
                  </a:cubicBezTo>
                  <a:lnTo>
                    <a:pt x="28" y="17"/>
                  </a:lnTo>
                  <a:close/>
                  <a:moveTo>
                    <a:pt x="29" y="13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/>
            <p:cNvSpPr>
              <a:spLocks noEditPoints="1"/>
            </p:cNvSpPr>
            <p:nvPr userDrawn="1"/>
          </p:nvSpPr>
          <p:spPr bwMode="auto">
            <a:xfrm>
              <a:off x="7408863" y="736600"/>
              <a:ext cx="117475" cy="117475"/>
            </a:xfrm>
            <a:custGeom>
              <a:avLst/>
              <a:gdLst>
                <a:gd name="T0" fmla="*/ 19 w 37"/>
                <a:gd name="T1" fmla="*/ 13 h 37"/>
                <a:gd name="T2" fmla="*/ 22 w 37"/>
                <a:gd name="T3" fmla="*/ 0 h 37"/>
                <a:gd name="T4" fmla="*/ 9 w 37"/>
                <a:gd name="T5" fmla="*/ 1 h 37"/>
                <a:gd name="T6" fmla="*/ 11 w 37"/>
                <a:gd name="T7" fmla="*/ 3 h 37"/>
                <a:gd name="T8" fmla="*/ 3 w 37"/>
                <a:gd name="T9" fmla="*/ 25 h 37"/>
                <a:gd name="T10" fmla="*/ 17 w 37"/>
                <a:gd name="T11" fmla="*/ 11 h 37"/>
                <a:gd name="T12" fmla="*/ 19 w 37"/>
                <a:gd name="T13" fmla="*/ 13 h 37"/>
                <a:gd name="T14" fmla="*/ 33 w 37"/>
                <a:gd name="T15" fmla="*/ 12 h 37"/>
                <a:gd name="T16" fmla="*/ 19 w 37"/>
                <a:gd name="T17" fmla="*/ 27 h 37"/>
                <a:gd name="T18" fmla="*/ 18 w 37"/>
                <a:gd name="T19" fmla="*/ 25 h 37"/>
                <a:gd name="T20" fmla="*/ 14 w 37"/>
                <a:gd name="T21" fmla="*/ 37 h 37"/>
                <a:gd name="T22" fmla="*/ 27 w 37"/>
                <a:gd name="T23" fmla="*/ 36 h 37"/>
                <a:gd name="T24" fmla="*/ 26 w 37"/>
                <a:gd name="T25" fmla="*/ 34 h 37"/>
                <a:gd name="T26" fmla="*/ 33 w 37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19" y="1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5"/>
                    <a:pt x="0" y="12"/>
                    <a:pt x="3" y="25"/>
                  </a:cubicBezTo>
                  <a:cubicBezTo>
                    <a:pt x="3" y="25"/>
                    <a:pt x="3" y="16"/>
                    <a:pt x="17" y="11"/>
                  </a:cubicBezTo>
                  <a:lnTo>
                    <a:pt x="19" y="13"/>
                  </a:lnTo>
                  <a:close/>
                  <a:moveTo>
                    <a:pt x="33" y="12"/>
                  </a:moveTo>
                  <a:cubicBezTo>
                    <a:pt x="33" y="12"/>
                    <a:pt x="33" y="21"/>
                    <a:pt x="19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2"/>
                    <a:pt x="37" y="25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 userDrawn="1"/>
          </p:nvSpPr>
          <p:spPr bwMode="auto">
            <a:xfrm>
              <a:off x="8466138" y="739775"/>
              <a:ext cx="123825" cy="123825"/>
            </a:xfrm>
            <a:custGeom>
              <a:avLst/>
              <a:gdLst>
                <a:gd name="T0" fmla="*/ 33 w 39"/>
                <a:gd name="T1" fmla="*/ 5 h 39"/>
                <a:gd name="T2" fmla="*/ 14 w 39"/>
                <a:gd name="T3" fmla="*/ 5 h 39"/>
                <a:gd name="T4" fmla="*/ 12 w 39"/>
                <a:gd name="T5" fmla="*/ 22 h 39"/>
                <a:gd name="T6" fmla="*/ 1 w 39"/>
                <a:gd name="T7" fmla="*/ 32 h 39"/>
                <a:gd name="T8" fmla="*/ 2 w 39"/>
                <a:gd name="T9" fmla="*/ 36 h 39"/>
                <a:gd name="T10" fmla="*/ 6 w 39"/>
                <a:gd name="T11" fmla="*/ 37 h 39"/>
                <a:gd name="T12" fmla="*/ 16 w 39"/>
                <a:gd name="T13" fmla="*/ 27 h 39"/>
                <a:gd name="T14" fmla="*/ 33 w 39"/>
                <a:gd name="T15" fmla="*/ 25 h 39"/>
                <a:gd name="T16" fmla="*/ 33 w 39"/>
                <a:gd name="T17" fmla="*/ 5 h 39"/>
                <a:gd name="T18" fmla="*/ 31 w 39"/>
                <a:gd name="T19" fmla="*/ 23 h 39"/>
                <a:gd name="T20" fmla="*/ 15 w 39"/>
                <a:gd name="T21" fmla="*/ 23 h 39"/>
                <a:gd name="T22" fmla="*/ 15 w 39"/>
                <a:gd name="T23" fmla="*/ 7 h 39"/>
                <a:gd name="T24" fmla="*/ 31 w 39"/>
                <a:gd name="T25" fmla="*/ 7 h 39"/>
                <a:gd name="T26" fmla="*/ 31 w 39"/>
                <a:gd name="T2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9">
                  <a:moveTo>
                    <a:pt x="33" y="5"/>
                  </a:moveTo>
                  <a:cubicBezTo>
                    <a:pt x="28" y="0"/>
                    <a:pt x="19" y="0"/>
                    <a:pt x="14" y="5"/>
                  </a:cubicBezTo>
                  <a:cubicBezTo>
                    <a:pt x="9" y="10"/>
                    <a:pt x="8" y="17"/>
                    <a:pt x="12" y="2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2" y="36"/>
                  </a:cubicBezTo>
                  <a:cubicBezTo>
                    <a:pt x="5" y="39"/>
                    <a:pt x="6" y="37"/>
                    <a:pt x="6" y="3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30"/>
                    <a:pt x="28" y="29"/>
                    <a:pt x="33" y="25"/>
                  </a:cubicBezTo>
                  <a:cubicBezTo>
                    <a:pt x="39" y="19"/>
                    <a:pt x="39" y="11"/>
                    <a:pt x="33" y="5"/>
                  </a:cubicBezTo>
                  <a:close/>
                  <a:moveTo>
                    <a:pt x="31" y="23"/>
                  </a:moveTo>
                  <a:cubicBezTo>
                    <a:pt x="27" y="28"/>
                    <a:pt x="20" y="28"/>
                    <a:pt x="15" y="23"/>
                  </a:cubicBezTo>
                  <a:cubicBezTo>
                    <a:pt x="11" y="19"/>
                    <a:pt x="11" y="11"/>
                    <a:pt x="15" y="7"/>
                  </a:cubicBezTo>
                  <a:cubicBezTo>
                    <a:pt x="20" y="2"/>
                    <a:pt x="27" y="2"/>
                    <a:pt x="31" y="7"/>
                  </a:cubicBezTo>
                  <a:cubicBezTo>
                    <a:pt x="36" y="11"/>
                    <a:pt x="36" y="19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 noEditPoints="1"/>
            </p:cNvSpPr>
            <p:nvPr userDrawn="1"/>
          </p:nvSpPr>
          <p:spPr bwMode="auto">
            <a:xfrm>
              <a:off x="8447088" y="990600"/>
              <a:ext cx="120650" cy="139700"/>
            </a:xfrm>
            <a:custGeom>
              <a:avLst/>
              <a:gdLst>
                <a:gd name="T0" fmla="*/ 35 w 38"/>
                <a:gd name="T1" fmla="*/ 26 h 44"/>
                <a:gd name="T2" fmla="*/ 29 w 38"/>
                <a:gd name="T3" fmla="*/ 20 h 44"/>
                <a:gd name="T4" fmla="*/ 29 w 38"/>
                <a:gd name="T5" fmla="*/ 3 h 44"/>
                <a:gd name="T6" fmla="*/ 26 w 38"/>
                <a:gd name="T7" fmla="*/ 2 h 44"/>
                <a:gd name="T8" fmla="*/ 26 w 38"/>
                <a:gd name="T9" fmla="*/ 19 h 44"/>
                <a:gd name="T10" fmla="*/ 23 w 38"/>
                <a:gd name="T11" fmla="*/ 19 h 44"/>
                <a:gd name="T12" fmla="*/ 23 w 38"/>
                <a:gd name="T13" fmla="*/ 1 h 44"/>
                <a:gd name="T14" fmla="*/ 20 w 38"/>
                <a:gd name="T15" fmla="*/ 0 h 44"/>
                <a:gd name="T16" fmla="*/ 2 w 38"/>
                <a:gd name="T17" fmla="*/ 9 h 44"/>
                <a:gd name="T18" fmla="*/ 1 w 38"/>
                <a:gd name="T19" fmla="*/ 12 h 44"/>
                <a:gd name="T20" fmla="*/ 16 w 38"/>
                <a:gd name="T21" fmla="*/ 23 h 44"/>
                <a:gd name="T22" fmla="*/ 14 w 38"/>
                <a:gd name="T23" fmla="*/ 25 h 44"/>
                <a:gd name="T24" fmla="*/ 0 w 38"/>
                <a:gd name="T25" fmla="*/ 15 h 44"/>
                <a:gd name="T26" fmla="*/ 0 w 38"/>
                <a:gd name="T27" fmla="*/ 18 h 44"/>
                <a:gd name="T28" fmla="*/ 13 w 38"/>
                <a:gd name="T29" fmla="*/ 28 h 44"/>
                <a:gd name="T30" fmla="*/ 14 w 38"/>
                <a:gd name="T31" fmla="*/ 36 h 44"/>
                <a:gd name="T32" fmla="*/ 30 w 38"/>
                <a:gd name="T33" fmla="*/ 41 h 44"/>
                <a:gd name="T34" fmla="*/ 35 w 38"/>
                <a:gd name="T35" fmla="*/ 26 h 44"/>
                <a:gd name="T36" fmla="*/ 5 w 38"/>
                <a:gd name="T37" fmla="*/ 11 h 44"/>
                <a:gd name="T38" fmla="*/ 20 w 38"/>
                <a:gd name="T39" fmla="*/ 3 h 44"/>
                <a:gd name="T40" fmla="*/ 20 w 38"/>
                <a:gd name="T41" fmla="*/ 7 h 44"/>
                <a:gd name="T42" fmla="*/ 8 w 38"/>
                <a:gd name="T43" fmla="*/ 13 h 44"/>
                <a:gd name="T44" fmla="*/ 5 w 38"/>
                <a:gd name="T45" fmla="*/ 11 h 44"/>
                <a:gd name="T46" fmla="*/ 10 w 38"/>
                <a:gd name="T47" fmla="*/ 15 h 44"/>
                <a:gd name="T48" fmla="*/ 20 w 38"/>
                <a:gd name="T49" fmla="*/ 10 h 44"/>
                <a:gd name="T50" fmla="*/ 21 w 38"/>
                <a:gd name="T51" fmla="*/ 20 h 44"/>
                <a:gd name="T52" fmla="*/ 19 w 38"/>
                <a:gd name="T53" fmla="*/ 21 h 44"/>
                <a:gd name="T54" fmla="*/ 18 w 38"/>
                <a:gd name="T55" fmla="*/ 21 h 44"/>
                <a:gd name="T56" fmla="*/ 10 w 38"/>
                <a:gd name="T57" fmla="*/ 15 h 44"/>
                <a:gd name="T58" fmla="*/ 29 w 38"/>
                <a:gd name="T59" fmla="*/ 39 h 44"/>
                <a:gd name="T60" fmla="*/ 17 w 38"/>
                <a:gd name="T61" fmla="*/ 35 h 44"/>
                <a:gd name="T62" fmla="*/ 21 w 38"/>
                <a:gd name="T63" fmla="*/ 23 h 44"/>
                <a:gd name="T64" fmla="*/ 33 w 38"/>
                <a:gd name="T65" fmla="*/ 27 h 44"/>
                <a:gd name="T66" fmla="*/ 29 w 38"/>
                <a:gd name="T67" fmla="*/ 39 h 44"/>
                <a:gd name="T68" fmla="*/ 28 w 38"/>
                <a:gd name="T69" fmla="*/ 34 h 44"/>
                <a:gd name="T70" fmla="*/ 24 w 38"/>
                <a:gd name="T71" fmla="*/ 26 h 44"/>
                <a:gd name="T72" fmla="*/ 22 w 38"/>
                <a:gd name="T73" fmla="*/ 27 h 44"/>
                <a:gd name="T74" fmla="*/ 21 w 38"/>
                <a:gd name="T75" fmla="*/ 29 h 44"/>
                <a:gd name="T76" fmla="*/ 21 w 38"/>
                <a:gd name="T77" fmla="*/ 30 h 44"/>
                <a:gd name="T78" fmla="*/ 23 w 38"/>
                <a:gd name="T79" fmla="*/ 29 h 44"/>
                <a:gd name="T80" fmla="*/ 26 w 38"/>
                <a:gd name="T81" fmla="*/ 35 h 44"/>
                <a:gd name="T82" fmla="*/ 25 w 38"/>
                <a:gd name="T83" fmla="*/ 35 h 44"/>
                <a:gd name="T84" fmla="*/ 25 w 38"/>
                <a:gd name="T85" fmla="*/ 36 h 44"/>
                <a:gd name="T86" fmla="*/ 29 w 38"/>
                <a:gd name="T87" fmla="*/ 34 h 44"/>
                <a:gd name="T88" fmla="*/ 29 w 38"/>
                <a:gd name="T89" fmla="*/ 33 h 44"/>
                <a:gd name="T90" fmla="*/ 28 w 38"/>
                <a:gd name="T91" fmla="*/ 34 h 44"/>
                <a:gd name="T92" fmla="*/ 21 w 38"/>
                <a:gd name="T93" fmla="*/ 23 h 44"/>
                <a:gd name="T94" fmla="*/ 17 w 38"/>
                <a:gd name="T95" fmla="*/ 35 h 44"/>
                <a:gd name="T96" fmla="*/ 29 w 38"/>
                <a:gd name="T97" fmla="*/ 39 h 44"/>
                <a:gd name="T98" fmla="*/ 32 w 38"/>
                <a:gd name="T99" fmla="*/ 27 h 44"/>
                <a:gd name="T100" fmla="*/ 21 w 38"/>
                <a:gd name="T101" fmla="*/ 23 h 44"/>
                <a:gd name="T102" fmla="*/ 28 w 38"/>
                <a:gd name="T103" fmla="*/ 38 h 44"/>
                <a:gd name="T104" fmla="*/ 18 w 38"/>
                <a:gd name="T105" fmla="*/ 34 h 44"/>
                <a:gd name="T106" fmla="*/ 21 w 38"/>
                <a:gd name="T107" fmla="*/ 24 h 44"/>
                <a:gd name="T108" fmla="*/ 32 w 38"/>
                <a:gd name="T109" fmla="*/ 28 h 44"/>
                <a:gd name="T110" fmla="*/ 28 w 38"/>
                <a:gd name="T1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44">
                  <a:moveTo>
                    <a:pt x="35" y="26"/>
                  </a:moveTo>
                  <a:cubicBezTo>
                    <a:pt x="34" y="23"/>
                    <a:pt x="32" y="21"/>
                    <a:pt x="29" y="2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5"/>
                    <a:pt x="14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1"/>
                    <a:pt x="13" y="34"/>
                    <a:pt x="14" y="36"/>
                  </a:cubicBezTo>
                  <a:cubicBezTo>
                    <a:pt x="17" y="42"/>
                    <a:pt x="24" y="44"/>
                    <a:pt x="30" y="41"/>
                  </a:cubicBezTo>
                  <a:cubicBezTo>
                    <a:pt x="36" y="39"/>
                    <a:pt x="38" y="31"/>
                    <a:pt x="35" y="26"/>
                  </a:cubicBezTo>
                  <a:close/>
                  <a:moveTo>
                    <a:pt x="5" y="11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5" y="11"/>
                  </a:lnTo>
                  <a:close/>
                  <a:moveTo>
                    <a:pt x="10" y="15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9" y="21"/>
                    <a:pt x="18" y="21"/>
                  </a:cubicBezTo>
                  <a:lnTo>
                    <a:pt x="10" y="15"/>
                  </a:lnTo>
                  <a:close/>
                  <a:moveTo>
                    <a:pt x="29" y="39"/>
                  </a:moveTo>
                  <a:cubicBezTo>
                    <a:pt x="24" y="42"/>
                    <a:pt x="19" y="40"/>
                    <a:pt x="17" y="35"/>
                  </a:cubicBezTo>
                  <a:cubicBezTo>
                    <a:pt x="14" y="31"/>
                    <a:pt x="16" y="25"/>
                    <a:pt x="21" y="23"/>
                  </a:cubicBezTo>
                  <a:cubicBezTo>
                    <a:pt x="25" y="20"/>
                    <a:pt x="31" y="22"/>
                    <a:pt x="33" y="27"/>
                  </a:cubicBezTo>
                  <a:cubicBezTo>
                    <a:pt x="35" y="31"/>
                    <a:pt x="34" y="37"/>
                    <a:pt x="29" y="39"/>
                  </a:cubicBezTo>
                  <a:close/>
                  <a:moveTo>
                    <a:pt x="28" y="34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3" y="28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8" y="34"/>
                  </a:lnTo>
                  <a:close/>
                  <a:moveTo>
                    <a:pt x="21" y="23"/>
                  </a:moveTo>
                  <a:cubicBezTo>
                    <a:pt x="17" y="26"/>
                    <a:pt x="15" y="31"/>
                    <a:pt x="17" y="35"/>
                  </a:cubicBezTo>
                  <a:cubicBezTo>
                    <a:pt x="19" y="39"/>
                    <a:pt x="24" y="41"/>
                    <a:pt x="29" y="39"/>
                  </a:cubicBezTo>
                  <a:cubicBezTo>
                    <a:pt x="33" y="36"/>
                    <a:pt x="34" y="31"/>
                    <a:pt x="32" y="27"/>
                  </a:cubicBezTo>
                  <a:cubicBezTo>
                    <a:pt x="30" y="23"/>
                    <a:pt x="25" y="21"/>
                    <a:pt x="21" y="23"/>
                  </a:cubicBezTo>
                  <a:close/>
                  <a:moveTo>
                    <a:pt x="28" y="38"/>
                  </a:moveTo>
                  <a:cubicBezTo>
                    <a:pt x="25" y="40"/>
                    <a:pt x="20" y="38"/>
                    <a:pt x="18" y="34"/>
                  </a:cubicBezTo>
                  <a:cubicBezTo>
                    <a:pt x="16" y="31"/>
                    <a:pt x="18" y="26"/>
                    <a:pt x="21" y="24"/>
                  </a:cubicBezTo>
                  <a:cubicBezTo>
                    <a:pt x="25" y="22"/>
                    <a:pt x="30" y="24"/>
                    <a:pt x="32" y="28"/>
                  </a:cubicBezTo>
                  <a:cubicBezTo>
                    <a:pt x="33" y="31"/>
                    <a:pt x="32" y="36"/>
                    <a:pt x="2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/>
            <p:cNvSpPr>
              <a:spLocks noEditPoints="1"/>
            </p:cNvSpPr>
            <p:nvPr userDrawn="1"/>
          </p:nvSpPr>
          <p:spPr bwMode="auto">
            <a:xfrm>
              <a:off x="8662988" y="752475"/>
              <a:ext cx="152400" cy="114300"/>
            </a:xfrm>
            <a:custGeom>
              <a:avLst/>
              <a:gdLst>
                <a:gd name="T0" fmla="*/ 39 w 48"/>
                <a:gd name="T1" fmla="*/ 0 h 36"/>
                <a:gd name="T2" fmla="*/ 37 w 48"/>
                <a:gd name="T3" fmla="*/ 2 h 36"/>
                <a:gd name="T4" fmla="*/ 39 w 48"/>
                <a:gd name="T5" fmla="*/ 4 h 36"/>
                <a:gd name="T6" fmla="*/ 41 w 48"/>
                <a:gd name="T7" fmla="*/ 4 h 36"/>
                <a:gd name="T8" fmla="*/ 22 w 48"/>
                <a:gd name="T9" fmla="*/ 16 h 36"/>
                <a:gd name="T10" fmla="*/ 15 w 48"/>
                <a:gd name="T11" fmla="*/ 5 h 36"/>
                <a:gd name="T12" fmla="*/ 2 w 48"/>
                <a:gd name="T13" fmla="*/ 13 h 36"/>
                <a:gd name="T14" fmla="*/ 1 w 48"/>
                <a:gd name="T15" fmla="*/ 16 h 36"/>
                <a:gd name="T16" fmla="*/ 4 w 48"/>
                <a:gd name="T17" fmla="*/ 16 h 36"/>
                <a:gd name="T18" fmla="*/ 14 w 48"/>
                <a:gd name="T19" fmla="*/ 10 h 36"/>
                <a:gd name="T20" fmla="*/ 21 w 48"/>
                <a:gd name="T21" fmla="*/ 21 h 36"/>
                <a:gd name="T22" fmla="*/ 43 w 48"/>
                <a:gd name="T23" fmla="*/ 7 h 36"/>
                <a:gd name="T24" fmla="*/ 42 w 48"/>
                <a:gd name="T25" fmla="*/ 9 h 36"/>
                <a:gd name="T26" fmla="*/ 43 w 48"/>
                <a:gd name="T27" fmla="*/ 11 h 36"/>
                <a:gd name="T28" fmla="*/ 43 w 48"/>
                <a:gd name="T29" fmla="*/ 11 h 36"/>
                <a:gd name="T30" fmla="*/ 45 w 48"/>
                <a:gd name="T31" fmla="*/ 10 h 36"/>
                <a:gd name="T32" fmla="*/ 48 w 48"/>
                <a:gd name="T33" fmla="*/ 1 h 36"/>
                <a:gd name="T34" fmla="*/ 39 w 48"/>
                <a:gd name="T35" fmla="*/ 0 h 36"/>
                <a:gd name="T36" fmla="*/ 16 w 48"/>
                <a:gd name="T37" fmla="*/ 19 h 36"/>
                <a:gd name="T38" fmla="*/ 13 w 48"/>
                <a:gd name="T39" fmla="*/ 31 h 36"/>
                <a:gd name="T40" fmla="*/ 22 w 48"/>
                <a:gd name="T41" fmla="*/ 33 h 36"/>
                <a:gd name="T42" fmla="*/ 25 w 48"/>
                <a:gd name="T43" fmla="*/ 22 h 36"/>
                <a:gd name="T44" fmla="*/ 20 w 48"/>
                <a:gd name="T45" fmla="*/ 25 h 36"/>
                <a:gd name="T46" fmla="*/ 16 w 48"/>
                <a:gd name="T47" fmla="*/ 19 h 36"/>
                <a:gd name="T48" fmla="*/ 0 w 48"/>
                <a:gd name="T49" fmla="*/ 27 h 36"/>
                <a:gd name="T50" fmla="*/ 1 w 48"/>
                <a:gd name="T51" fmla="*/ 29 h 36"/>
                <a:gd name="T52" fmla="*/ 9 w 48"/>
                <a:gd name="T53" fmla="*/ 30 h 36"/>
                <a:gd name="T54" fmla="*/ 13 w 48"/>
                <a:gd name="T55" fmla="*/ 14 h 36"/>
                <a:gd name="T56" fmla="*/ 1 w 48"/>
                <a:gd name="T57" fmla="*/ 21 h 36"/>
                <a:gd name="T58" fmla="*/ 0 w 48"/>
                <a:gd name="T59" fmla="*/ 27 h 36"/>
                <a:gd name="T60" fmla="*/ 29 w 48"/>
                <a:gd name="T61" fmla="*/ 19 h 36"/>
                <a:gd name="T62" fmla="*/ 26 w 48"/>
                <a:gd name="T63" fmla="*/ 34 h 36"/>
                <a:gd name="T64" fmla="*/ 34 w 48"/>
                <a:gd name="T65" fmla="*/ 36 h 36"/>
                <a:gd name="T66" fmla="*/ 36 w 48"/>
                <a:gd name="T67" fmla="*/ 34 h 36"/>
                <a:gd name="T68" fmla="*/ 41 w 48"/>
                <a:gd name="T69" fmla="*/ 12 h 36"/>
                <a:gd name="T70" fmla="*/ 31 w 48"/>
                <a:gd name="T71" fmla="*/ 18 h 36"/>
                <a:gd name="T72" fmla="*/ 29 w 48"/>
                <a:gd name="T73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36">
                  <a:moveTo>
                    <a:pt x="39" y="0"/>
                  </a:moveTo>
                  <a:cubicBezTo>
                    <a:pt x="38" y="0"/>
                    <a:pt x="37" y="1"/>
                    <a:pt x="37" y="2"/>
                  </a:cubicBezTo>
                  <a:cubicBezTo>
                    <a:pt x="37" y="3"/>
                    <a:pt x="38" y="4"/>
                    <a:pt x="39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2" y="16"/>
                    <a:pt x="3" y="17"/>
                    <a:pt x="4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8" y="1"/>
                    <a:pt x="48" y="1"/>
                    <a:pt x="48" y="1"/>
                  </a:cubicBezTo>
                  <a:lnTo>
                    <a:pt x="39" y="0"/>
                  </a:lnTo>
                  <a:close/>
                  <a:moveTo>
                    <a:pt x="16" y="19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16" y="19"/>
                  </a:lnTo>
                  <a:close/>
                  <a:moveTo>
                    <a:pt x="0" y="27"/>
                  </a:moveTo>
                  <a:cubicBezTo>
                    <a:pt x="0" y="28"/>
                    <a:pt x="1" y="28"/>
                    <a:pt x="1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27"/>
                  </a:lnTo>
                  <a:close/>
                  <a:moveTo>
                    <a:pt x="29" y="19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5"/>
                    <a:pt x="36" y="3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2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/>
            <p:cNvSpPr>
              <a:spLocks noEditPoints="1"/>
            </p:cNvSpPr>
            <p:nvPr userDrawn="1"/>
          </p:nvSpPr>
          <p:spPr bwMode="auto">
            <a:xfrm>
              <a:off x="8561388" y="882650"/>
              <a:ext cx="104775" cy="98425"/>
            </a:xfrm>
            <a:custGeom>
              <a:avLst/>
              <a:gdLst>
                <a:gd name="T0" fmla="*/ 16 w 33"/>
                <a:gd name="T1" fmla="*/ 19 h 31"/>
                <a:gd name="T2" fmla="*/ 16 w 33"/>
                <a:gd name="T3" fmla="*/ 19 h 31"/>
                <a:gd name="T4" fmla="*/ 19 w 33"/>
                <a:gd name="T5" fmla="*/ 18 h 31"/>
                <a:gd name="T6" fmla="*/ 14 w 33"/>
                <a:gd name="T7" fmla="*/ 17 h 31"/>
                <a:gd name="T8" fmla="*/ 16 w 33"/>
                <a:gd name="T9" fmla="*/ 19 h 31"/>
                <a:gd name="T10" fmla="*/ 32 w 33"/>
                <a:gd name="T11" fmla="*/ 12 h 31"/>
                <a:gd name="T12" fmla="*/ 22 w 33"/>
                <a:gd name="T13" fmla="*/ 1 h 31"/>
                <a:gd name="T14" fmla="*/ 20 w 33"/>
                <a:gd name="T15" fmla="*/ 0 h 31"/>
                <a:gd name="T16" fmla="*/ 6 w 33"/>
                <a:gd name="T17" fmla="*/ 6 h 31"/>
                <a:gd name="T18" fmla="*/ 4 w 33"/>
                <a:gd name="T19" fmla="*/ 7 h 31"/>
                <a:gd name="T20" fmla="*/ 1 w 33"/>
                <a:gd name="T21" fmla="*/ 23 h 31"/>
                <a:gd name="T22" fmla="*/ 2 w 33"/>
                <a:gd name="T23" fmla="*/ 25 h 31"/>
                <a:gd name="T24" fmla="*/ 26 w 33"/>
                <a:gd name="T25" fmla="*/ 31 h 31"/>
                <a:gd name="T26" fmla="*/ 29 w 33"/>
                <a:gd name="T27" fmla="*/ 29 h 31"/>
                <a:gd name="T28" fmla="*/ 32 w 33"/>
                <a:gd name="T29" fmla="*/ 14 h 31"/>
                <a:gd name="T30" fmla="*/ 32 w 33"/>
                <a:gd name="T31" fmla="*/ 12 h 31"/>
                <a:gd name="T32" fmla="*/ 30 w 33"/>
                <a:gd name="T33" fmla="*/ 16 h 31"/>
                <a:gd name="T34" fmla="*/ 16 w 33"/>
                <a:gd name="T35" fmla="*/ 21 h 31"/>
                <a:gd name="T36" fmla="*/ 6 w 33"/>
                <a:gd name="T37" fmla="*/ 10 h 31"/>
                <a:gd name="T38" fmla="*/ 6 w 33"/>
                <a:gd name="T39" fmla="*/ 8 h 31"/>
                <a:gd name="T40" fmla="*/ 7 w 33"/>
                <a:gd name="T41" fmla="*/ 7 h 31"/>
                <a:gd name="T42" fmla="*/ 30 w 33"/>
                <a:gd name="T43" fmla="*/ 13 h 31"/>
                <a:gd name="T44" fmla="*/ 30 w 33"/>
                <a:gd name="T45" fmla="*/ 14 h 31"/>
                <a:gd name="T46" fmla="*/ 30 w 33"/>
                <a:gd name="T47" fmla="*/ 16 h 31"/>
                <a:gd name="T48" fmla="*/ 13 w 33"/>
                <a:gd name="T49" fmla="*/ 16 h 31"/>
                <a:gd name="T50" fmla="*/ 21 w 33"/>
                <a:gd name="T51" fmla="*/ 18 h 31"/>
                <a:gd name="T52" fmla="*/ 23 w 33"/>
                <a:gd name="T53" fmla="*/ 17 h 31"/>
                <a:gd name="T54" fmla="*/ 11 w 33"/>
                <a:gd name="T55" fmla="*/ 14 h 31"/>
                <a:gd name="T56" fmla="*/ 13 w 33"/>
                <a:gd name="T57" fmla="*/ 16 h 31"/>
                <a:gd name="T58" fmla="*/ 9 w 33"/>
                <a:gd name="T59" fmla="*/ 12 h 31"/>
                <a:gd name="T60" fmla="*/ 9 w 33"/>
                <a:gd name="T61" fmla="*/ 12 h 31"/>
                <a:gd name="T62" fmla="*/ 26 w 33"/>
                <a:gd name="T63" fmla="*/ 16 h 31"/>
                <a:gd name="T64" fmla="*/ 26 w 33"/>
                <a:gd name="T65" fmla="*/ 16 h 31"/>
                <a:gd name="T66" fmla="*/ 26 w 33"/>
                <a:gd name="T67" fmla="*/ 15 h 31"/>
                <a:gd name="T68" fmla="*/ 9 w 33"/>
                <a:gd name="T69" fmla="*/ 11 h 31"/>
                <a:gd name="T70" fmla="*/ 9 w 33"/>
                <a:gd name="T7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1">
                  <a:moveTo>
                    <a:pt x="1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6" y="19"/>
                  </a:lnTo>
                  <a:close/>
                  <a:moveTo>
                    <a:pt x="32" y="1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2" y="12"/>
                    <a:pt x="32" y="12"/>
                  </a:cubicBezTo>
                  <a:close/>
                  <a:moveTo>
                    <a:pt x="30" y="16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1" y="13"/>
                    <a:pt x="30" y="14"/>
                  </a:cubicBezTo>
                  <a:lnTo>
                    <a:pt x="30" y="16"/>
                  </a:lnTo>
                  <a:close/>
                  <a:moveTo>
                    <a:pt x="13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6"/>
                  </a:ln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 noEditPoints="1"/>
            </p:cNvSpPr>
            <p:nvPr userDrawn="1"/>
          </p:nvSpPr>
          <p:spPr bwMode="auto">
            <a:xfrm>
              <a:off x="8259763" y="1041400"/>
              <a:ext cx="158750" cy="161925"/>
            </a:xfrm>
            <a:custGeom>
              <a:avLst/>
              <a:gdLst>
                <a:gd name="T0" fmla="*/ 27 w 50"/>
                <a:gd name="T1" fmla="*/ 19 h 51"/>
                <a:gd name="T2" fmla="*/ 22 w 50"/>
                <a:gd name="T3" fmla="*/ 27 h 51"/>
                <a:gd name="T4" fmla="*/ 22 w 50"/>
                <a:gd name="T5" fmla="*/ 29 h 51"/>
                <a:gd name="T6" fmla="*/ 22 w 50"/>
                <a:gd name="T7" fmla="*/ 29 h 51"/>
                <a:gd name="T8" fmla="*/ 24 w 50"/>
                <a:gd name="T9" fmla="*/ 41 h 51"/>
                <a:gd name="T10" fmla="*/ 25 w 50"/>
                <a:gd name="T11" fmla="*/ 42 h 51"/>
                <a:gd name="T12" fmla="*/ 25 w 50"/>
                <a:gd name="T13" fmla="*/ 42 h 51"/>
                <a:gd name="T14" fmla="*/ 26 w 50"/>
                <a:gd name="T15" fmla="*/ 41 h 51"/>
                <a:gd name="T16" fmla="*/ 24 w 50"/>
                <a:gd name="T17" fmla="*/ 29 h 51"/>
                <a:gd name="T18" fmla="*/ 25 w 50"/>
                <a:gd name="T19" fmla="*/ 29 h 51"/>
                <a:gd name="T20" fmla="*/ 30 w 50"/>
                <a:gd name="T21" fmla="*/ 21 h 51"/>
                <a:gd name="T22" fmla="*/ 30 w 50"/>
                <a:gd name="T23" fmla="*/ 19 h 51"/>
                <a:gd name="T24" fmla="*/ 27 w 50"/>
                <a:gd name="T25" fmla="*/ 19 h 51"/>
                <a:gd name="T26" fmla="*/ 49 w 50"/>
                <a:gd name="T27" fmla="*/ 20 h 51"/>
                <a:gd name="T28" fmla="*/ 47 w 50"/>
                <a:gd name="T29" fmla="*/ 14 h 51"/>
                <a:gd name="T30" fmla="*/ 45 w 50"/>
                <a:gd name="T31" fmla="*/ 13 h 51"/>
                <a:gd name="T32" fmla="*/ 43 w 50"/>
                <a:gd name="T33" fmla="*/ 14 h 51"/>
                <a:gd name="T34" fmla="*/ 43 w 50"/>
                <a:gd name="T35" fmla="*/ 14 h 51"/>
                <a:gd name="T36" fmla="*/ 43 w 50"/>
                <a:gd name="T37" fmla="*/ 15 h 51"/>
                <a:gd name="T38" fmla="*/ 43 w 50"/>
                <a:gd name="T39" fmla="*/ 16 h 51"/>
                <a:gd name="T40" fmla="*/ 41 w 50"/>
                <a:gd name="T41" fmla="*/ 17 h 51"/>
                <a:gd name="T42" fmla="*/ 35 w 50"/>
                <a:gd name="T43" fmla="*/ 11 h 51"/>
                <a:gd name="T44" fmla="*/ 28 w 50"/>
                <a:gd name="T45" fmla="*/ 7 h 51"/>
                <a:gd name="T46" fmla="*/ 28 w 50"/>
                <a:gd name="T47" fmla="*/ 5 h 51"/>
                <a:gd name="T48" fmla="*/ 29 w 50"/>
                <a:gd name="T49" fmla="*/ 5 h 51"/>
                <a:gd name="T50" fmla="*/ 30 w 50"/>
                <a:gd name="T51" fmla="*/ 5 h 51"/>
                <a:gd name="T52" fmla="*/ 30 w 50"/>
                <a:gd name="T53" fmla="*/ 4 h 51"/>
                <a:gd name="T54" fmla="*/ 30 w 50"/>
                <a:gd name="T55" fmla="*/ 2 h 51"/>
                <a:gd name="T56" fmla="*/ 29 w 50"/>
                <a:gd name="T57" fmla="*/ 1 h 51"/>
                <a:gd name="T58" fmla="*/ 22 w 50"/>
                <a:gd name="T59" fmla="*/ 0 h 51"/>
                <a:gd name="T60" fmla="*/ 21 w 50"/>
                <a:gd name="T61" fmla="*/ 1 h 51"/>
                <a:gd name="T62" fmla="*/ 21 w 50"/>
                <a:gd name="T63" fmla="*/ 3 h 51"/>
                <a:gd name="T64" fmla="*/ 21 w 50"/>
                <a:gd name="T65" fmla="*/ 4 h 51"/>
                <a:gd name="T66" fmla="*/ 22 w 50"/>
                <a:gd name="T67" fmla="*/ 5 h 51"/>
                <a:gd name="T68" fmla="*/ 22 w 50"/>
                <a:gd name="T69" fmla="*/ 5 h 51"/>
                <a:gd name="T70" fmla="*/ 22 w 50"/>
                <a:gd name="T71" fmla="*/ 7 h 51"/>
                <a:gd name="T72" fmla="*/ 6 w 50"/>
                <a:gd name="T73" fmla="*/ 16 h 51"/>
                <a:gd name="T74" fmla="*/ 11 w 50"/>
                <a:gd name="T75" fmla="*/ 45 h 51"/>
                <a:gd name="T76" fmla="*/ 40 w 50"/>
                <a:gd name="T77" fmla="*/ 40 h 51"/>
                <a:gd name="T78" fmla="*/ 43 w 50"/>
                <a:gd name="T79" fmla="*/ 22 h 51"/>
                <a:gd name="T80" fmla="*/ 45 w 50"/>
                <a:gd name="T81" fmla="*/ 21 h 51"/>
                <a:gd name="T82" fmla="*/ 45 w 50"/>
                <a:gd name="T83" fmla="*/ 22 h 51"/>
                <a:gd name="T84" fmla="*/ 46 w 50"/>
                <a:gd name="T85" fmla="*/ 22 h 51"/>
                <a:gd name="T86" fmla="*/ 47 w 50"/>
                <a:gd name="T87" fmla="*/ 22 h 51"/>
                <a:gd name="T88" fmla="*/ 49 w 50"/>
                <a:gd name="T89" fmla="*/ 22 h 51"/>
                <a:gd name="T90" fmla="*/ 49 w 50"/>
                <a:gd name="T91" fmla="*/ 20 h 51"/>
                <a:gd name="T92" fmla="*/ 37 w 50"/>
                <a:gd name="T93" fmla="*/ 38 h 51"/>
                <a:gd name="T94" fmla="*/ 13 w 50"/>
                <a:gd name="T95" fmla="*/ 41 h 51"/>
                <a:gd name="T96" fmla="*/ 9 w 50"/>
                <a:gd name="T97" fmla="*/ 18 h 51"/>
                <a:gd name="T98" fmla="*/ 33 w 50"/>
                <a:gd name="T99" fmla="*/ 14 h 51"/>
                <a:gd name="T100" fmla="*/ 37 w 50"/>
                <a:gd name="T10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" h="51">
                  <a:moveTo>
                    <a:pt x="27" y="19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0" y="19"/>
                    <a:pt x="30" y="19"/>
                  </a:cubicBezTo>
                  <a:cubicBezTo>
                    <a:pt x="29" y="18"/>
                    <a:pt x="28" y="18"/>
                    <a:pt x="27" y="19"/>
                  </a:cubicBezTo>
                  <a:close/>
                  <a:moveTo>
                    <a:pt x="49" y="20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6" y="13"/>
                    <a:pt x="46" y="13"/>
                    <a:pt x="45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8" y="12"/>
                    <a:pt x="35" y="11"/>
                  </a:cubicBezTo>
                  <a:cubicBezTo>
                    <a:pt x="33" y="9"/>
                    <a:pt x="30" y="8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7"/>
                    <a:pt x="10" y="10"/>
                    <a:pt x="6" y="16"/>
                  </a:cubicBezTo>
                  <a:cubicBezTo>
                    <a:pt x="0" y="25"/>
                    <a:pt x="2" y="38"/>
                    <a:pt x="11" y="45"/>
                  </a:cubicBezTo>
                  <a:cubicBezTo>
                    <a:pt x="20" y="51"/>
                    <a:pt x="33" y="49"/>
                    <a:pt x="40" y="40"/>
                  </a:cubicBezTo>
                  <a:cubicBezTo>
                    <a:pt x="44" y="35"/>
                    <a:pt x="45" y="28"/>
                    <a:pt x="43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2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50" y="20"/>
                    <a:pt x="49" y="20"/>
                  </a:cubicBezTo>
                  <a:close/>
                  <a:moveTo>
                    <a:pt x="37" y="38"/>
                  </a:moveTo>
                  <a:cubicBezTo>
                    <a:pt x="31" y="45"/>
                    <a:pt x="21" y="47"/>
                    <a:pt x="13" y="41"/>
                  </a:cubicBezTo>
                  <a:cubicBezTo>
                    <a:pt x="6" y="36"/>
                    <a:pt x="4" y="25"/>
                    <a:pt x="9" y="18"/>
                  </a:cubicBezTo>
                  <a:cubicBezTo>
                    <a:pt x="15" y="10"/>
                    <a:pt x="25" y="9"/>
                    <a:pt x="33" y="14"/>
                  </a:cubicBezTo>
                  <a:cubicBezTo>
                    <a:pt x="40" y="20"/>
                    <a:pt x="42" y="30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8339138" y="736600"/>
              <a:ext cx="28575" cy="34925"/>
            </a:xfrm>
            <a:custGeom>
              <a:avLst/>
              <a:gdLst>
                <a:gd name="T0" fmla="*/ 1 w 9"/>
                <a:gd name="T1" fmla="*/ 8 h 11"/>
                <a:gd name="T2" fmla="*/ 9 w 9"/>
                <a:gd name="T3" fmla="*/ 10 h 11"/>
                <a:gd name="T4" fmla="*/ 3 w 9"/>
                <a:gd name="T5" fmla="*/ 0 h 11"/>
                <a:gd name="T6" fmla="*/ 1 w 9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1" y="8"/>
                  </a:moveTo>
                  <a:cubicBezTo>
                    <a:pt x="3" y="10"/>
                    <a:pt x="7" y="11"/>
                    <a:pt x="9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8367713" y="692150"/>
              <a:ext cx="76200" cy="63500"/>
            </a:xfrm>
            <a:custGeom>
              <a:avLst/>
              <a:gdLst>
                <a:gd name="T0" fmla="*/ 19 w 24"/>
                <a:gd name="T1" fmla="*/ 18 h 20"/>
                <a:gd name="T2" fmla="*/ 24 w 24"/>
                <a:gd name="T3" fmla="*/ 2 h 20"/>
                <a:gd name="T4" fmla="*/ 8 w 24"/>
                <a:gd name="T5" fmla="*/ 0 h 20"/>
                <a:gd name="T6" fmla="*/ 6 w 24"/>
                <a:gd name="T7" fmla="*/ 1 h 20"/>
                <a:gd name="T8" fmla="*/ 6 w 24"/>
                <a:gd name="T9" fmla="*/ 2 h 20"/>
                <a:gd name="T10" fmla="*/ 8 w 24"/>
                <a:gd name="T11" fmla="*/ 5 h 20"/>
                <a:gd name="T12" fmla="*/ 0 w 24"/>
                <a:gd name="T13" fmla="*/ 10 h 20"/>
                <a:gd name="T14" fmla="*/ 7 w 24"/>
                <a:gd name="T15" fmla="*/ 20 h 20"/>
                <a:gd name="T16" fmla="*/ 14 w 24"/>
                <a:gd name="T17" fmla="*/ 15 h 20"/>
                <a:gd name="T18" fmla="*/ 16 w 24"/>
                <a:gd name="T19" fmla="*/ 18 h 20"/>
                <a:gd name="T20" fmla="*/ 17 w 24"/>
                <a:gd name="T21" fmla="*/ 19 h 20"/>
                <a:gd name="T22" fmla="*/ 19 w 24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0">
                  <a:moveTo>
                    <a:pt x="19" y="1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8355013" y="727075"/>
              <a:ext cx="28575" cy="38100"/>
            </a:xfrm>
            <a:custGeom>
              <a:avLst/>
              <a:gdLst>
                <a:gd name="T0" fmla="*/ 0 w 18"/>
                <a:gd name="T1" fmla="*/ 4 h 24"/>
                <a:gd name="T2" fmla="*/ 12 w 18"/>
                <a:gd name="T3" fmla="*/ 24 h 24"/>
                <a:gd name="T4" fmla="*/ 18 w 18"/>
                <a:gd name="T5" fmla="*/ 20 h 24"/>
                <a:gd name="T6" fmla="*/ 6 w 18"/>
                <a:gd name="T7" fmla="*/ 0 h 24"/>
                <a:gd name="T8" fmla="*/ 0 w 1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4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 noEditPoints="1"/>
            </p:cNvSpPr>
            <p:nvPr userDrawn="1"/>
          </p:nvSpPr>
          <p:spPr bwMode="auto">
            <a:xfrm>
              <a:off x="8329613" y="838200"/>
              <a:ext cx="117475" cy="136525"/>
            </a:xfrm>
            <a:custGeom>
              <a:avLst/>
              <a:gdLst>
                <a:gd name="T0" fmla="*/ 6 w 37"/>
                <a:gd name="T1" fmla="*/ 12 h 43"/>
                <a:gd name="T2" fmla="*/ 22 w 37"/>
                <a:gd name="T3" fmla="*/ 27 h 43"/>
                <a:gd name="T4" fmla="*/ 24 w 37"/>
                <a:gd name="T5" fmla="*/ 25 h 43"/>
                <a:gd name="T6" fmla="*/ 8 w 37"/>
                <a:gd name="T7" fmla="*/ 10 h 43"/>
                <a:gd name="T8" fmla="*/ 6 w 37"/>
                <a:gd name="T9" fmla="*/ 12 h 43"/>
                <a:gd name="T10" fmla="*/ 24 w 37"/>
                <a:gd name="T11" fmla="*/ 30 h 43"/>
                <a:gd name="T12" fmla="*/ 26 w 37"/>
                <a:gd name="T13" fmla="*/ 30 h 43"/>
                <a:gd name="T14" fmla="*/ 37 w 37"/>
                <a:gd name="T15" fmla="*/ 33 h 43"/>
                <a:gd name="T16" fmla="*/ 34 w 37"/>
                <a:gd name="T17" fmla="*/ 21 h 43"/>
                <a:gd name="T18" fmla="*/ 33 w 37"/>
                <a:gd name="T19" fmla="*/ 20 h 43"/>
                <a:gd name="T20" fmla="*/ 31 w 37"/>
                <a:gd name="T21" fmla="*/ 19 h 43"/>
                <a:gd name="T22" fmla="*/ 23 w 37"/>
                <a:gd name="T23" fmla="*/ 28 h 43"/>
                <a:gd name="T24" fmla="*/ 24 w 37"/>
                <a:gd name="T25" fmla="*/ 30 h 43"/>
                <a:gd name="T26" fmla="*/ 27 w 37"/>
                <a:gd name="T27" fmla="*/ 21 h 43"/>
                <a:gd name="T28" fmla="*/ 11 w 37"/>
                <a:gd name="T29" fmla="*/ 6 h 43"/>
                <a:gd name="T30" fmla="*/ 9 w 37"/>
                <a:gd name="T31" fmla="*/ 9 h 43"/>
                <a:gd name="T32" fmla="*/ 24 w 37"/>
                <a:gd name="T33" fmla="*/ 24 h 43"/>
                <a:gd name="T34" fmla="*/ 27 w 37"/>
                <a:gd name="T35" fmla="*/ 21 h 43"/>
                <a:gd name="T36" fmla="*/ 28 w 37"/>
                <a:gd name="T37" fmla="*/ 20 h 43"/>
                <a:gd name="T38" fmla="*/ 30 w 37"/>
                <a:gd name="T39" fmla="*/ 18 h 43"/>
                <a:gd name="T40" fmla="*/ 14 w 37"/>
                <a:gd name="T41" fmla="*/ 3 h 43"/>
                <a:gd name="T42" fmla="*/ 12 w 37"/>
                <a:gd name="T43" fmla="*/ 5 h 43"/>
                <a:gd name="T44" fmla="*/ 28 w 37"/>
                <a:gd name="T45" fmla="*/ 20 h 43"/>
                <a:gd name="T46" fmla="*/ 4 w 37"/>
                <a:gd name="T47" fmla="*/ 11 h 43"/>
                <a:gd name="T48" fmla="*/ 13 w 37"/>
                <a:gd name="T49" fmla="*/ 2 h 43"/>
                <a:gd name="T50" fmla="*/ 12 w 37"/>
                <a:gd name="T51" fmla="*/ 1 h 43"/>
                <a:gd name="T52" fmla="*/ 8 w 37"/>
                <a:gd name="T53" fmla="*/ 1 h 43"/>
                <a:gd name="T54" fmla="*/ 3 w 37"/>
                <a:gd name="T55" fmla="*/ 7 h 43"/>
                <a:gd name="T56" fmla="*/ 3 w 37"/>
                <a:gd name="T57" fmla="*/ 10 h 43"/>
                <a:gd name="T58" fmla="*/ 4 w 37"/>
                <a:gd name="T59" fmla="*/ 11 h 43"/>
                <a:gd name="T60" fmla="*/ 0 w 37"/>
                <a:gd name="T61" fmla="*/ 41 h 43"/>
                <a:gd name="T62" fmla="*/ 1 w 37"/>
                <a:gd name="T63" fmla="*/ 43 h 43"/>
                <a:gd name="T64" fmla="*/ 29 w 37"/>
                <a:gd name="T65" fmla="*/ 35 h 43"/>
                <a:gd name="T66" fmla="*/ 28 w 37"/>
                <a:gd name="T67" fmla="*/ 33 h 43"/>
                <a:gd name="T68" fmla="*/ 0 w 37"/>
                <a:gd name="T6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3">
                  <a:moveTo>
                    <a:pt x="6" y="12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8" y="10"/>
                    <a:pt x="8" y="10"/>
                    <a:pt x="8" y="10"/>
                  </a:cubicBezTo>
                  <a:lnTo>
                    <a:pt x="6" y="12"/>
                  </a:lnTo>
                  <a:close/>
                  <a:moveTo>
                    <a:pt x="24" y="30"/>
                  </a:moveTo>
                  <a:cubicBezTo>
                    <a:pt x="25" y="30"/>
                    <a:pt x="25" y="30"/>
                    <a:pt x="26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3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4" y="30"/>
                  </a:lnTo>
                  <a:close/>
                  <a:moveTo>
                    <a:pt x="27" y="2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7" y="21"/>
                  </a:lnTo>
                  <a:close/>
                  <a:moveTo>
                    <a:pt x="28" y="20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28" y="20"/>
                  </a:lnTo>
                  <a:close/>
                  <a:moveTo>
                    <a:pt x="4" y="11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9"/>
                    <a:pt x="3" y="10"/>
                  </a:cubicBezTo>
                  <a:lnTo>
                    <a:pt x="4" y="11"/>
                  </a:lnTo>
                  <a:close/>
                  <a:moveTo>
                    <a:pt x="0" y="41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48"/>
          <p:cNvSpPr>
            <a:spLocks/>
          </p:cNvSpPr>
          <p:nvPr userDrawn="1"/>
        </p:nvSpPr>
        <p:spPr bwMode="auto">
          <a:xfrm>
            <a:off x="10795000" y="550289"/>
            <a:ext cx="549275" cy="815975"/>
          </a:xfrm>
          <a:custGeom>
            <a:avLst/>
            <a:gdLst>
              <a:gd name="T0" fmla="*/ 173 w 173"/>
              <a:gd name="T1" fmla="*/ 19 h 257"/>
              <a:gd name="T2" fmla="*/ 173 w 173"/>
              <a:gd name="T3" fmla="*/ 226 h 257"/>
              <a:gd name="T4" fmla="*/ 160 w 173"/>
              <a:gd name="T5" fmla="*/ 230 h 257"/>
              <a:gd name="T6" fmla="*/ 86 w 173"/>
              <a:gd name="T7" fmla="*/ 257 h 257"/>
              <a:gd name="T8" fmla="*/ 13 w 173"/>
              <a:gd name="T9" fmla="*/ 230 h 257"/>
              <a:gd name="T10" fmla="*/ 0 w 173"/>
              <a:gd name="T11" fmla="*/ 226 h 257"/>
              <a:gd name="T12" fmla="*/ 0 w 173"/>
              <a:gd name="T13" fmla="*/ 19 h 257"/>
              <a:gd name="T14" fmla="*/ 17 w 173"/>
              <a:gd name="T15" fmla="*/ 0 h 257"/>
              <a:gd name="T16" fmla="*/ 156 w 173"/>
              <a:gd name="T17" fmla="*/ 0 h 257"/>
              <a:gd name="T18" fmla="*/ 173 w 173"/>
              <a:gd name="T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257">
                <a:moveTo>
                  <a:pt x="173" y="19"/>
                </a:moveTo>
                <a:cubicBezTo>
                  <a:pt x="173" y="226"/>
                  <a:pt x="173" y="226"/>
                  <a:pt x="173" y="226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7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9"/>
          <p:cNvSpPr>
            <a:spLocks/>
          </p:cNvSpPr>
          <p:nvPr userDrawn="1"/>
        </p:nvSpPr>
        <p:spPr bwMode="auto">
          <a:xfrm>
            <a:off x="10836275" y="651889"/>
            <a:ext cx="466725" cy="714375"/>
          </a:xfrm>
          <a:custGeom>
            <a:avLst/>
            <a:gdLst>
              <a:gd name="T0" fmla="*/ 147 w 147"/>
              <a:gd name="T1" fmla="*/ 3 h 225"/>
              <a:gd name="T2" fmla="*/ 147 w 147"/>
              <a:gd name="T3" fmla="*/ 198 h 225"/>
              <a:gd name="T4" fmla="*/ 73 w 147"/>
              <a:gd name="T5" fmla="*/ 225 h 225"/>
              <a:gd name="T6" fmla="*/ 0 w 147"/>
              <a:gd name="T7" fmla="*/ 198 h 225"/>
              <a:gd name="T8" fmla="*/ 0 w 147"/>
              <a:gd name="T9" fmla="*/ 3 h 225"/>
              <a:gd name="T10" fmla="*/ 3 w 147"/>
              <a:gd name="T11" fmla="*/ 0 h 225"/>
              <a:gd name="T12" fmla="*/ 144 w 147"/>
              <a:gd name="T13" fmla="*/ 0 h 225"/>
              <a:gd name="T14" fmla="*/ 147 w 147"/>
              <a:gd name="T15" fmla="*/ 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225">
                <a:moveTo>
                  <a:pt x="147" y="3"/>
                </a:moveTo>
                <a:cubicBezTo>
                  <a:pt x="147" y="198"/>
                  <a:pt x="147" y="198"/>
                  <a:pt x="147" y="19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2"/>
                  <a:pt x="14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2"/>
          <p:cNvSpPr>
            <a:spLocks/>
          </p:cNvSpPr>
          <p:nvPr userDrawn="1"/>
        </p:nvSpPr>
        <p:spPr bwMode="auto">
          <a:xfrm>
            <a:off x="10487025" y="1156714"/>
            <a:ext cx="1165225" cy="209550"/>
          </a:xfrm>
          <a:custGeom>
            <a:avLst/>
            <a:gdLst>
              <a:gd name="T0" fmla="*/ 734 w 734"/>
              <a:gd name="T1" fmla="*/ 0 h 132"/>
              <a:gd name="T2" fmla="*/ 366 w 734"/>
              <a:gd name="T3" fmla="*/ 86 h 132"/>
              <a:gd name="T4" fmla="*/ 0 w 734"/>
              <a:gd name="T5" fmla="*/ 0 h 132"/>
              <a:gd name="T6" fmla="*/ 366 w 734"/>
              <a:gd name="T7" fmla="*/ 132 h 132"/>
              <a:gd name="T8" fmla="*/ 734 w 734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132">
                <a:moveTo>
                  <a:pt x="734" y="0"/>
                </a:moveTo>
                <a:lnTo>
                  <a:pt x="366" y="86"/>
                </a:lnTo>
                <a:lnTo>
                  <a:pt x="0" y="0"/>
                </a:lnTo>
                <a:lnTo>
                  <a:pt x="366" y="132"/>
                </a:lnTo>
                <a:lnTo>
                  <a:pt x="73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3"/>
          <p:cNvSpPr>
            <a:spLocks noEditPoints="1"/>
          </p:cNvSpPr>
          <p:nvPr userDrawn="1"/>
        </p:nvSpPr>
        <p:spPr bwMode="auto">
          <a:xfrm>
            <a:off x="10941050" y="801114"/>
            <a:ext cx="254000" cy="368300"/>
          </a:xfrm>
          <a:custGeom>
            <a:avLst/>
            <a:gdLst>
              <a:gd name="T0" fmla="*/ 22 w 80"/>
              <a:gd name="T1" fmla="*/ 89 h 116"/>
              <a:gd name="T2" fmla="*/ 23 w 80"/>
              <a:gd name="T3" fmla="*/ 95 h 116"/>
              <a:gd name="T4" fmla="*/ 40 w 80"/>
              <a:gd name="T5" fmla="*/ 98 h 116"/>
              <a:gd name="T6" fmla="*/ 58 w 80"/>
              <a:gd name="T7" fmla="*/ 95 h 116"/>
              <a:gd name="T8" fmla="*/ 59 w 80"/>
              <a:gd name="T9" fmla="*/ 89 h 116"/>
              <a:gd name="T10" fmla="*/ 40 w 80"/>
              <a:gd name="T11" fmla="*/ 92 h 116"/>
              <a:gd name="T12" fmla="*/ 22 w 80"/>
              <a:gd name="T13" fmla="*/ 89 h 116"/>
              <a:gd name="T14" fmla="*/ 24 w 80"/>
              <a:gd name="T15" fmla="*/ 100 h 116"/>
              <a:gd name="T16" fmla="*/ 24 w 80"/>
              <a:gd name="T17" fmla="*/ 106 h 116"/>
              <a:gd name="T18" fmla="*/ 30 w 80"/>
              <a:gd name="T19" fmla="*/ 109 h 116"/>
              <a:gd name="T20" fmla="*/ 30 w 80"/>
              <a:gd name="T21" fmla="*/ 113 h 116"/>
              <a:gd name="T22" fmla="*/ 40 w 80"/>
              <a:gd name="T23" fmla="*/ 116 h 116"/>
              <a:gd name="T24" fmla="*/ 51 w 80"/>
              <a:gd name="T25" fmla="*/ 113 h 116"/>
              <a:gd name="T26" fmla="*/ 51 w 80"/>
              <a:gd name="T27" fmla="*/ 109 h 116"/>
              <a:gd name="T28" fmla="*/ 56 w 80"/>
              <a:gd name="T29" fmla="*/ 106 h 116"/>
              <a:gd name="T30" fmla="*/ 57 w 80"/>
              <a:gd name="T31" fmla="*/ 100 h 116"/>
              <a:gd name="T32" fmla="*/ 40 w 80"/>
              <a:gd name="T33" fmla="*/ 103 h 116"/>
              <a:gd name="T34" fmla="*/ 24 w 80"/>
              <a:gd name="T35" fmla="*/ 100 h 116"/>
              <a:gd name="T36" fmla="*/ 40 w 80"/>
              <a:gd name="T37" fmla="*/ 16 h 116"/>
              <a:gd name="T38" fmla="*/ 43 w 80"/>
              <a:gd name="T39" fmla="*/ 14 h 116"/>
              <a:gd name="T40" fmla="*/ 40 w 80"/>
              <a:gd name="T41" fmla="*/ 12 h 116"/>
              <a:gd name="T42" fmla="*/ 13 w 80"/>
              <a:gd name="T43" fmla="*/ 40 h 116"/>
              <a:gd name="T44" fmla="*/ 15 w 80"/>
              <a:gd name="T45" fmla="*/ 42 h 116"/>
              <a:gd name="T46" fmla="*/ 17 w 80"/>
              <a:gd name="T47" fmla="*/ 40 h 116"/>
              <a:gd name="T48" fmla="*/ 40 w 80"/>
              <a:gd name="T49" fmla="*/ 16 h 116"/>
              <a:gd name="T50" fmla="*/ 49 w 80"/>
              <a:gd name="T51" fmla="*/ 54 h 116"/>
              <a:gd name="T52" fmla="*/ 40 w 80"/>
              <a:gd name="T53" fmla="*/ 38 h 116"/>
              <a:gd name="T54" fmla="*/ 32 w 80"/>
              <a:gd name="T55" fmla="*/ 54 h 116"/>
              <a:gd name="T56" fmla="*/ 28 w 80"/>
              <a:gd name="T57" fmla="*/ 46 h 116"/>
              <a:gd name="T58" fmla="*/ 22 w 80"/>
              <a:gd name="T59" fmla="*/ 49 h 116"/>
              <a:gd name="T60" fmla="*/ 31 w 80"/>
              <a:gd name="T61" fmla="*/ 68 h 116"/>
              <a:gd name="T62" fmla="*/ 40 w 80"/>
              <a:gd name="T63" fmla="*/ 51 h 116"/>
              <a:gd name="T64" fmla="*/ 50 w 80"/>
              <a:gd name="T65" fmla="*/ 68 h 116"/>
              <a:gd name="T66" fmla="*/ 59 w 80"/>
              <a:gd name="T67" fmla="*/ 49 h 116"/>
              <a:gd name="T68" fmla="*/ 53 w 80"/>
              <a:gd name="T69" fmla="*/ 46 h 116"/>
              <a:gd name="T70" fmla="*/ 49 w 80"/>
              <a:gd name="T71" fmla="*/ 54 h 116"/>
              <a:gd name="T72" fmla="*/ 40 w 80"/>
              <a:gd name="T73" fmla="*/ 0 h 116"/>
              <a:gd name="T74" fmla="*/ 0 w 80"/>
              <a:gd name="T75" fmla="*/ 40 h 116"/>
              <a:gd name="T76" fmla="*/ 20 w 80"/>
              <a:gd name="T77" fmla="*/ 74 h 116"/>
              <a:gd name="T78" fmla="*/ 21 w 80"/>
              <a:gd name="T79" fmla="*/ 84 h 116"/>
              <a:gd name="T80" fmla="*/ 40 w 80"/>
              <a:gd name="T81" fmla="*/ 88 h 116"/>
              <a:gd name="T82" fmla="*/ 60 w 80"/>
              <a:gd name="T83" fmla="*/ 84 h 116"/>
              <a:gd name="T84" fmla="*/ 61 w 80"/>
              <a:gd name="T85" fmla="*/ 74 h 116"/>
              <a:gd name="T86" fmla="*/ 80 w 80"/>
              <a:gd name="T87" fmla="*/ 40 h 116"/>
              <a:gd name="T88" fmla="*/ 40 w 80"/>
              <a:gd name="T89" fmla="*/ 0 h 116"/>
              <a:gd name="T90" fmla="*/ 55 w 80"/>
              <a:gd name="T91" fmla="*/ 69 h 116"/>
              <a:gd name="T92" fmla="*/ 54 w 80"/>
              <a:gd name="T93" fmla="*/ 78 h 116"/>
              <a:gd name="T94" fmla="*/ 40 w 80"/>
              <a:gd name="T95" fmla="*/ 81 h 116"/>
              <a:gd name="T96" fmla="*/ 27 w 80"/>
              <a:gd name="T97" fmla="*/ 78 h 116"/>
              <a:gd name="T98" fmla="*/ 26 w 80"/>
              <a:gd name="T99" fmla="*/ 69 h 116"/>
              <a:gd name="T100" fmla="*/ 8 w 80"/>
              <a:gd name="T101" fmla="*/ 40 h 116"/>
              <a:gd name="T102" fmla="*/ 40 w 80"/>
              <a:gd name="T103" fmla="*/ 7 h 116"/>
              <a:gd name="T104" fmla="*/ 73 w 80"/>
              <a:gd name="T105" fmla="*/ 40 h 116"/>
              <a:gd name="T106" fmla="*/ 55 w 80"/>
              <a:gd name="T107" fmla="*/ 6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6">
                <a:moveTo>
                  <a:pt x="22" y="89"/>
                </a:moveTo>
                <a:cubicBezTo>
                  <a:pt x="23" y="95"/>
                  <a:pt x="23" y="95"/>
                  <a:pt x="23" y="95"/>
                </a:cubicBezTo>
                <a:cubicBezTo>
                  <a:pt x="28" y="97"/>
                  <a:pt x="34" y="98"/>
                  <a:pt x="40" y="98"/>
                </a:cubicBezTo>
                <a:cubicBezTo>
                  <a:pt x="47" y="98"/>
                  <a:pt x="53" y="97"/>
                  <a:pt x="58" y="95"/>
                </a:cubicBezTo>
                <a:cubicBezTo>
                  <a:pt x="59" y="89"/>
                  <a:pt x="59" y="89"/>
                  <a:pt x="59" y="89"/>
                </a:cubicBezTo>
                <a:cubicBezTo>
                  <a:pt x="53" y="91"/>
                  <a:pt x="47" y="92"/>
                  <a:pt x="40" y="92"/>
                </a:cubicBezTo>
                <a:cubicBezTo>
                  <a:pt x="34" y="92"/>
                  <a:pt x="27" y="91"/>
                  <a:pt x="22" y="89"/>
                </a:cubicBezTo>
                <a:close/>
                <a:moveTo>
                  <a:pt x="24" y="100"/>
                </a:moveTo>
                <a:cubicBezTo>
                  <a:pt x="24" y="106"/>
                  <a:pt x="24" y="106"/>
                  <a:pt x="24" y="106"/>
                </a:cubicBezTo>
                <a:cubicBezTo>
                  <a:pt x="24" y="106"/>
                  <a:pt x="26" y="108"/>
                  <a:pt x="30" y="109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0" y="113"/>
                  <a:pt x="33" y="116"/>
                  <a:pt x="40" y="116"/>
                </a:cubicBezTo>
                <a:cubicBezTo>
                  <a:pt x="48" y="116"/>
                  <a:pt x="51" y="113"/>
                  <a:pt x="51" y="113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5" y="108"/>
                  <a:pt x="56" y="106"/>
                  <a:pt x="56" y="106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2" y="102"/>
                  <a:pt x="46" y="103"/>
                  <a:pt x="40" y="103"/>
                </a:cubicBezTo>
                <a:cubicBezTo>
                  <a:pt x="34" y="103"/>
                  <a:pt x="29" y="102"/>
                  <a:pt x="24" y="100"/>
                </a:cubicBezTo>
                <a:close/>
                <a:moveTo>
                  <a:pt x="40" y="16"/>
                </a:moveTo>
                <a:cubicBezTo>
                  <a:pt x="42" y="16"/>
                  <a:pt x="43" y="15"/>
                  <a:pt x="43" y="14"/>
                </a:cubicBezTo>
                <a:cubicBezTo>
                  <a:pt x="43" y="13"/>
                  <a:pt x="42" y="12"/>
                  <a:pt x="40" y="12"/>
                </a:cubicBezTo>
                <a:cubicBezTo>
                  <a:pt x="25" y="12"/>
                  <a:pt x="13" y="24"/>
                  <a:pt x="13" y="40"/>
                </a:cubicBezTo>
                <a:cubicBezTo>
                  <a:pt x="13" y="41"/>
                  <a:pt x="14" y="42"/>
                  <a:pt x="15" y="42"/>
                </a:cubicBezTo>
                <a:cubicBezTo>
                  <a:pt x="16" y="42"/>
                  <a:pt x="17" y="41"/>
                  <a:pt x="17" y="40"/>
                </a:cubicBezTo>
                <a:cubicBezTo>
                  <a:pt x="17" y="27"/>
                  <a:pt x="27" y="16"/>
                  <a:pt x="40" y="16"/>
                </a:cubicBezTo>
                <a:close/>
                <a:moveTo>
                  <a:pt x="49" y="54"/>
                </a:moveTo>
                <a:cubicBezTo>
                  <a:pt x="40" y="38"/>
                  <a:pt x="40" y="38"/>
                  <a:pt x="40" y="38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46"/>
                  <a:pt x="28" y="46"/>
                  <a:pt x="28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40" y="51"/>
                  <a:pt x="40" y="51"/>
                  <a:pt x="40" y="51"/>
                </a:cubicBezTo>
                <a:cubicBezTo>
                  <a:pt x="50" y="68"/>
                  <a:pt x="50" y="68"/>
                  <a:pt x="50" y="68"/>
                </a:cubicBezTo>
                <a:cubicBezTo>
                  <a:pt x="59" y="49"/>
                  <a:pt x="59" y="49"/>
                  <a:pt x="59" y="49"/>
                </a:cubicBezTo>
                <a:cubicBezTo>
                  <a:pt x="53" y="46"/>
                  <a:pt x="53" y="46"/>
                  <a:pt x="53" y="46"/>
                </a:cubicBezTo>
                <a:lnTo>
                  <a:pt x="49" y="54"/>
                </a:ln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8" y="67"/>
                  <a:pt x="20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7" y="86"/>
                  <a:pt x="33" y="88"/>
                  <a:pt x="40" y="88"/>
                </a:cubicBezTo>
                <a:cubicBezTo>
                  <a:pt x="47" y="88"/>
                  <a:pt x="54" y="86"/>
                  <a:pt x="60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3" y="67"/>
                  <a:pt x="80" y="54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69"/>
                </a:move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1" y="81"/>
                  <a:pt x="40" y="81"/>
                </a:cubicBezTo>
                <a:cubicBezTo>
                  <a:pt x="30" y="81"/>
                  <a:pt x="27" y="78"/>
                  <a:pt x="27" y="78"/>
                </a:cubicBezTo>
                <a:cubicBezTo>
                  <a:pt x="26" y="69"/>
                  <a:pt x="26" y="69"/>
                  <a:pt x="26" y="69"/>
                </a:cubicBezTo>
                <a:cubicBezTo>
                  <a:pt x="15" y="64"/>
                  <a:pt x="8" y="52"/>
                  <a:pt x="8" y="40"/>
                </a:cubicBezTo>
                <a:cubicBezTo>
                  <a:pt x="8" y="21"/>
                  <a:pt x="22" y="7"/>
                  <a:pt x="40" y="7"/>
                </a:cubicBezTo>
                <a:cubicBezTo>
                  <a:pt x="59" y="7"/>
                  <a:pt x="73" y="21"/>
                  <a:pt x="73" y="40"/>
                </a:cubicBezTo>
                <a:cubicBezTo>
                  <a:pt x="73" y="52"/>
                  <a:pt x="66" y="64"/>
                  <a:pt x="55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4"/>
          <p:cNvSpPr>
            <a:spLocks/>
          </p:cNvSpPr>
          <p:nvPr userDrawn="1"/>
        </p:nvSpPr>
        <p:spPr bwMode="auto">
          <a:xfrm>
            <a:off x="10963275" y="1398014"/>
            <a:ext cx="212725" cy="79375"/>
          </a:xfrm>
          <a:custGeom>
            <a:avLst/>
            <a:gdLst>
              <a:gd name="T0" fmla="*/ 134 w 134"/>
              <a:gd name="T1" fmla="*/ 0 h 50"/>
              <a:gd name="T2" fmla="*/ 66 w 134"/>
              <a:gd name="T3" fmla="*/ 24 h 50"/>
              <a:gd name="T4" fmla="*/ 0 w 134"/>
              <a:gd name="T5" fmla="*/ 0 h 50"/>
              <a:gd name="T6" fmla="*/ 0 w 134"/>
              <a:gd name="T7" fmla="*/ 0 h 50"/>
              <a:gd name="T8" fmla="*/ 66 w 134"/>
              <a:gd name="T9" fmla="*/ 50 h 50"/>
              <a:gd name="T10" fmla="*/ 134 w 134"/>
              <a:gd name="T11" fmla="*/ 0 h 50"/>
              <a:gd name="T12" fmla="*/ 134 w 134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50">
                <a:moveTo>
                  <a:pt x="134" y="0"/>
                </a:moveTo>
                <a:lnTo>
                  <a:pt x="66" y="24"/>
                </a:lnTo>
                <a:lnTo>
                  <a:pt x="0" y="0"/>
                </a:lnTo>
                <a:lnTo>
                  <a:pt x="0" y="0"/>
                </a:lnTo>
                <a:lnTo>
                  <a:pt x="66" y="5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5"/>
          <p:cNvSpPr>
            <a:spLocks/>
          </p:cNvSpPr>
          <p:nvPr userDrawn="1"/>
        </p:nvSpPr>
        <p:spPr bwMode="auto">
          <a:xfrm>
            <a:off x="0" y="0"/>
            <a:ext cx="431800" cy="431800"/>
          </a:xfrm>
          <a:custGeom>
            <a:avLst/>
            <a:gdLst>
              <a:gd name="T0" fmla="*/ 0 w 272"/>
              <a:gd name="T1" fmla="*/ 272 h 272"/>
              <a:gd name="T2" fmla="*/ 0 w 272"/>
              <a:gd name="T3" fmla="*/ 0 h 272"/>
              <a:gd name="T4" fmla="*/ 272 w 272"/>
              <a:gd name="T5" fmla="*/ 0 h 272"/>
              <a:gd name="T6" fmla="*/ 0 w 272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0"/>
                </a:lnTo>
                <a:lnTo>
                  <a:pt x="272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69AF-F49E-4E4B-3FE7-F12C046EFE93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6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AnimalSurvivor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</a:t>
            </a:r>
          </a:p>
          <a:p>
            <a:r>
              <a:rPr lang="en-US" dirty="0"/>
              <a:t>of bad Commas, wild Question Marks and devious </a:t>
            </a:r>
            <a:r>
              <a:rPr lang="en-US" dirty="0" err="1"/>
              <a:t>Semikoli</a:t>
            </a:r>
            <a:r>
              <a:rPr lang="en-US" dirty="0"/>
              <a:t>, but the </a:t>
            </a:r>
          </a:p>
          <a:p>
            <a:r>
              <a:rPr lang="en-US" dirty="0"/>
              <a:t>Little Blind Text didn’t listen.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89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솜사탕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76" y="-558346"/>
            <a:ext cx="2705100" cy="94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9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89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솜사탕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-1314450"/>
            <a:ext cx="2838450" cy="94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9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89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솜사탕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-1185863"/>
            <a:ext cx="2905125" cy="92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5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89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솜사탕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-271463"/>
            <a:ext cx="2857500" cy="74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5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화면 구성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707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45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9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시스템 설명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26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6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Big </a:t>
            </a:r>
            <a:r>
              <a:rPr lang="en-US" altLang="ko-KR" dirty="0" err="1"/>
              <a:t>Oxmox</a:t>
            </a:r>
            <a:r>
              <a:rPr lang="en-US" altLang="ko-KR" dirty="0"/>
              <a:t> advised her not to do so, because there were thousands </a:t>
            </a:r>
          </a:p>
          <a:p>
            <a:r>
              <a:rPr lang="en-US" altLang="ko-KR" dirty="0"/>
              <a:t>of bad Commas, wild Question Marks and devious </a:t>
            </a:r>
            <a:r>
              <a:rPr lang="en-US" altLang="ko-KR" dirty="0" err="1"/>
              <a:t>Semikoli</a:t>
            </a:r>
            <a:r>
              <a:rPr lang="en-US" altLang="ko-KR" dirty="0"/>
              <a:t>, but the </a:t>
            </a:r>
          </a:p>
          <a:p>
            <a:r>
              <a:rPr lang="en-US" altLang="ko-KR" dirty="0"/>
              <a:t>Little Blind Text didn’t listen.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of bad Commas, </a:t>
            </a:r>
          </a:p>
          <a:p>
            <a:r>
              <a:rPr lang="en-US" dirty="0"/>
              <a:t>wild Question Marks and devious </a:t>
            </a: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ko-KR" altLang="en-US" dirty="0"/>
              <a:t>시스템 정의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4) </a:t>
            </a:r>
            <a:r>
              <a:rPr lang="ko-KR" altLang="en-US" dirty="0"/>
              <a:t>시스템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082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EC85-9CF6-D3D8-98ED-C0A3F85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E0DE-F480-6E8E-C74B-D0B166F3B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CA823D-AC8A-E0E7-5E01-5027180E8E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스킬 시스템은 동물들을 구하기 위해 사용된다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동물을 잡을 때 생성되는 아이템을 먹음으로써 레벨을 올려 성능을 강화하고 많은 수의 동물을 구하도록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6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시스템 정의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90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4822" y="2777909"/>
            <a:ext cx="108050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0B4E7"/>
                </a:solidFill>
              </a:rPr>
              <a:t>장판</a:t>
            </a:r>
            <a:r>
              <a:rPr lang="en-US" altLang="ko-KR" dirty="0">
                <a:solidFill>
                  <a:srgbClr val="50B4E7"/>
                </a:solidFill>
              </a:rPr>
              <a:t>1 </a:t>
            </a:r>
            <a:r>
              <a:rPr lang="ko-KR" altLang="en-US" dirty="0" err="1">
                <a:solidFill>
                  <a:srgbClr val="50B4E7"/>
                </a:solidFill>
              </a:rPr>
              <a:t>마법진</a:t>
            </a:r>
            <a:r>
              <a:rPr lang="ko-KR" altLang="en-US" dirty="0">
                <a:solidFill>
                  <a:srgbClr val="50B4E7"/>
                </a:solidFill>
              </a:rPr>
              <a:t> </a:t>
            </a:r>
            <a:r>
              <a:rPr lang="en-US" altLang="ko-KR" dirty="0">
                <a:solidFill>
                  <a:srgbClr val="50B4E7"/>
                </a:solidFill>
              </a:rPr>
              <a:t>(magic aura 2)</a:t>
            </a:r>
          </a:p>
          <a:p>
            <a:r>
              <a:rPr lang="ko-KR" altLang="en-US" dirty="0">
                <a:solidFill>
                  <a:srgbClr val="FFC000"/>
                </a:solidFill>
              </a:rPr>
              <a:t>주변 빙글빙글 돌아가는 거 </a:t>
            </a:r>
            <a:r>
              <a:rPr lang="en-US" altLang="ko-KR" dirty="0">
                <a:solidFill>
                  <a:srgbClr val="FFC000"/>
                </a:solidFill>
              </a:rPr>
              <a:t>-&gt; </a:t>
            </a:r>
            <a:r>
              <a:rPr lang="ko-KR" altLang="en-US" dirty="0">
                <a:solidFill>
                  <a:srgbClr val="FFC000"/>
                </a:solidFill>
              </a:rPr>
              <a:t>솜사탕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기본 공격 </a:t>
            </a:r>
            <a:r>
              <a:rPr lang="en-US" altLang="ko-KR" dirty="0">
                <a:solidFill>
                  <a:srgbClr val="FFC000"/>
                </a:solidFill>
              </a:rPr>
              <a:t>– </a:t>
            </a:r>
            <a:r>
              <a:rPr lang="ko-KR" altLang="en-US" dirty="0">
                <a:solidFill>
                  <a:srgbClr val="FFC000"/>
                </a:solidFill>
              </a:rPr>
              <a:t>음식물 날리기</a:t>
            </a:r>
            <a:endParaRPr lang="en-US" altLang="ko-KR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/>
              <a:t>레이저</a:t>
            </a:r>
            <a:r>
              <a:rPr lang="en-US" altLang="ko-KR" dirty="0"/>
              <a:t>: </a:t>
            </a:r>
            <a:r>
              <a:rPr lang="ko-KR" altLang="en-US" dirty="0"/>
              <a:t>일자로 나감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밀치기 </a:t>
            </a:r>
            <a:r>
              <a:rPr lang="en-US" altLang="ko-KR" dirty="0"/>
              <a:t>-&gt; </a:t>
            </a:r>
            <a:r>
              <a:rPr lang="ko-KR" altLang="en-US" dirty="0" err="1"/>
              <a:t>넉백</a:t>
            </a:r>
            <a:r>
              <a:rPr lang="en-US" altLang="ko-KR" dirty="0"/>
              <a:t>(</a:t>
            </a:r>
            <a:r>
              <a:rPr lang="ko-KR" altLang="en-US" dirty="0"/>
              <a:t>방패</a:t>
            </a:r>
            <a:r>
              <a:rPr lang="en-US" altLang="ko-KR" dirty="0"/>
              <a:t>) lights, glow: 00BBFF(00FFEB)</a:t>
            </a:r>
          </a:p>
          <a:p>
            <a:r>
              <a:rPr lang="en-US" altLang="ko-KR" dirty="0"/>
              <a:t>7EE2E7: shield</a:t>
            </a:r>
          </a:p>
          <a:p>
            <a:r>
              <a:rPr lang="en-US" altLang="ko-KR" dirty="0"/>
              <a:t>- cartoon shield buff</a:t>
            </a:r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438110" y="1740782"/>
            <a:ext cx="273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맞는 이펙트를 하트</a:t>
            </a:r>
            <a:endParaRPr lang="en-US" altLang="ko-KR" dirty="0"/>
          </a:p>
          <a:p>
            <a:r>
              <a:rPr lang="ko-KR" altLang="en-US" dirty="0"/>
              <a:t>보스 죽는 걸 귀신</a:t>
            </a:r>
            <a:r>
              <a:rPr lang="en-US" altLang="ko-KR" dirty="0"/>
              <a:t>/</a:t>
            </a:r>
            <a:r>
              <a:rPr lang="ko-KR" altLang="en-US" dirty="0"/>
              <a:t>골드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894800" y="2972195"/>
            <a:ext cx="1633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자석</a:t>
            </a:r>
            <a:endParaRPr lang="en-US" altLang="ko-KR" dirty="0"/>
          </a:p>
          <a:p>
            <a:r>
              <a:rPr lang="ko-KR" altLang="en-US" dirty="0" err="1"/>
              <a:t>무적기</a:t>
            </a:r>
            <a:endParaRPr lang="en-US" altLang="ko-KR" dirty="0"/>
          </a:p>
          <a:p>
            <a:r>
              <a:rPr lang="ko-KR" altLang="en-US" dirty="0"/>
              <a:t>한번에 죽이기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248" y="2081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4252" y="3015124"/>
            <a:ext cx="31341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패시브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이동속도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범위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공격력</a:t>
            </a:r>
            <a:endParaRPr lang="en-US" altLang="ko-KR" dirty="0"/>
          </a:p>
          <a:p>
            <a:r>
              <a:rPr lang="en-US" altLang="ko-KR" dirty="0"/>
              <a:t>&lt;-</a:t>
            </a:r>
            <a:r>
              <a:rPr lang="ko-KR" altLang="en-US" dirty="0"/>
              <a:t>치명타</a:t>
            </a:r>
            <a:r>
              <a:rPr lang="en-US" altLang="ko-KR" dirty="0"/>
              <a:t> </a:t>
            </a:r>
            <a:r>
              <a:rPr lang="ko-KR" altLang="en-US" dirty="0"/>
              <a:t>피해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치명타 확률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묶어도 될 거 같기도 하고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r>
              <a:rPr lang="ko-KR" altLang="en-US"/>
              <a:t>무기 전체가 업그레이드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1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기본 스킬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플레이어 앞쪽에서 음식물이 발사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발사 후 </a:t>
            </a:r>
            <a:r>
              <a:rPr lang="en-US" altLang="ko-KR" sz="2000" dirty="0"/>
              <a:t>3</a:t>
            </a:r>
            <a:r>
              <a:rPr lang="ko-KR" altLang="en-US" sz="2000" dirty="0"/>
              <a:t>초 뒤 오브젝트 삭제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레벨 오를 때마다 투사체 하나씩 증가 </a:t>
            </a:r>
            <a:r>
              <a:rPr lang="en-US" altLang="ko-KR" sz="2000" dirty="0"/>
              <a:t>or </a:t>
            </a:r>
            <a:r>
              <a:rPr lang="ko-KR" altLang="en-US" sz="2000" dirty="0"/>
              <a:t>투사체 스케일 증가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054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89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솜사탕</a:t>
            </a:r>
            <a:endParaRPr lang="en-US" altLang="ko-KR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35" y="1341437"/>
            <a:ext cx="8154818" cy="49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3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89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솜사탕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88" y="-764042"/>
            <a:ext cx="2886075" cy="96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7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10_3">
      <a:dk1>
        <a:sysClr val="windowText" lastClr="000000"/>
      </a:dk1>
      <a:lt1>
        <a:srgbClr val="3F3540"/>
      </a:lt1>
      <a:dk2>
        <a:srgbClr val="FFFFFF"/>
      </a:dk2>
      <a:lt2>
        <a:srgbClr val="85898F"/>
      </a:lt2>
      <a:accent1>
        <a:srgbClr val="FDB813"/>
      </a:accent1>
      <a:accent2>
        <a:srgbClr val="52485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4936</TotalTime>
  <Words>583</Words>
  <Application>Microsoft Office PowerPoint</Application>
  <PresentationFormat>와이드스크린</PresentationFormat>
  <Paragraphs>92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Theme</vt:lpstr>
      <vt:lpstr>AnimalSurvivor</vt:lpstr>
      <vt:lpstr>Contents</vt:lpstr>
      <vt:lpstr>1. 기획의도</vt:lpstr>
      <vt:lpstr>1. 기획의도</vt:lpstr>
      <vt:lpstr>2. 시스템 정의</vt:lpstr>
      <vt:lpstr>2. 시스템 정의</vt:lpstr>
      <vt:lpstr>2. 시스템 정의</vt:lpstr>
      <vt:lpstr>2. 시스템 정의</vt:lpstr>
      <vt:lpstr>2. 시스템 정의</vt:lpstr>
      <vt:lpstr>2. 시스템 정의</vt:lpstr>
      <vt:lpstr>2. 시스템 정의</vt:lpstr>
      <vt:lpstr>2. 시스템 정의</vt:lpstr>
      <vt:lpstr>2. 시스템 정의</vt:lpstr>
      <vt:lpstr>3. 화면 구성</vt:lpstr>
      <vt:lpstr>3. 화면 구성</vt:lpstr>
      <vt:lpstr>3. 화면 구성</vt:lpstr>
      <vt:lpstr>4. 시스템 설명</vt:lpstr>
      <vt:lpstr>4. 시스템 설명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박 정식</cp:lastModifiedBy>
  <cp:revision>200</cp:revision>
  <dcterms:created xsi:type="dcterms:W3CDTF">2016-02-11T06:09:32Z</dcterms:created>
  <dcterms:modified xsi:type="dcterms:W3CDTF">2022-10-09T11:52:06Z</dcterms:modified>
</cp:coreProperties>
</file>