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60" r:id="rId10"/>
    <p:sldId id="557" r:id="rId11"/>
    <p:sldId id="558" r:id="rId12"/>
    <p:sldId id="556" r:id="rId13"/>
    <p:sldId id="559" r:id="rId14"/>
    <p:sldId id="3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 varScale="1">
        <p:scale>
          <a:sx n="99" d="100"/>
          <a:sy n="9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AnimalSurvivor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게임의 구성 요소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 시스템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2727963"/>
            <a:ext cx="4722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 체력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이동속도가 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0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게임의 구성 요소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3-4.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 시스템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핵심 재미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핵심 재미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695324" y="1564451"/>
            <a:ext cx="10419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오래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살아 남는 것에 대한 성취를 느끼게 함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스킬이 나올까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기대감을 줌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23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게임 소개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컨셉 및 테마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게임의 구성 요소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핵심 재미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게임 소개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인칭 시점으로 귀여운 동물들을 피해서 오래 살아남는 게임이다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레벨업할</a:t>
            </a:r>
            <a:r>
              <a:rPr lang="ko-KR" altLang="en-US" sz="2000" dirty="0" smtClean="0"/>
              <a:t> 때마다 스킬을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중 하나 선택하게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플레이어가 죽으면 완전히 처음으로 돌아가는 게 아니고 재화로 캐릭터 </a:t>
            </a:r>
            <a:r>
              <a:rPr lang="ko-KR" altLang="en-US" sz="2000" dirty="0" err="1" smtClean="0"/>
              <a:t>스탯을</a:t>
            </a:r>
            <a:r>
              <a:rPr lang="ko-KR" altLang="en-US" sz="2000" dirty="0" smtClean="0"/>
              <a:t> 높일 수 있다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상한선 있음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컨셉 및 테마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컨셉 및 테마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테마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성취</a:t>
            </a:r>
            <a:endParaRPr lang="en-US" altLang="ko-KR" sz="2000" dirty="0" smtClean="0"/>
          </a:p>
          <a:p>
            <a:r>
              <a:rPr lang="ko-KR" altLang="en-US" sz="2000" dirty="0" smtClean="0"/>
              <a:t>컨셉</a:t>
            </a:r>
            <a:r>
              <a:rPr lang="en-US" altLang="ko-KR" sz="2000" dirty="0" smtClean="0"/>
              <a:t>: Unity3D </a:t>
            </a:r>
            <a:r>
              <a:rPr lang="ko-KR" altLang="en-US" sz="2000" dirty="0" smtClean="0"/>
              <a:t>이용한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귀여운 동물 리소스 사용하여 제작할 예</a:t>
            </a:r>
            <a:r>
              <a:rPr lang="ko-KR" altLang="en-US" sz="2000" dirty="0" smtClean="0"/>
              <a:t>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게임의 구성 요소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게임의 구성 요소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시스템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550" y="2349560"/>
            <a:ext cx="834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 </a:t>
            </a:r>
            <a:r>
              <a:rPr lang="ko-KR" altLang="en-US" dirty="0" err="1" smtClean="0"/>
              <a:t>스텟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공격력</a:t>
            </a:r>
            <a:r>
              <a:rPr lang="en-US" altLang="ko-KR" dirty="0"/>
              <a:t>/</a:t>
            </a:r>
            <a:r>
              <a:rPr lang="ko-KR" altLang="en-US" dirty="0"/>
              <a:t>체력</a:t>
            </a:r>
            <a:r>
              <a:rPr lang="en-US" altLang="ko-KR" dirty="0"/>
              <a:t>/</a:t>
            </a:r>
            <a:r>
              <a:rPr lang="ko-KR" altLang="en-US" dirty="0"/>
              <a:t>이동속도</a:t>
            </a:r>
            <a:r>
              <a:rPr lang="en-US" altLang="ko-KR" dirty="0"/>
              <a:t>/</a:t>
            </a:r>
            <a:r>
              <a:rPr lang="ko-KR" altLang="en-US" dirty="0"/>
              <a:t>스킬 가속</a:t>
            </a:r>
            <a:r>
              <a:rPr lang="en-US" altLang="ko-KR" dirty="0"/>
              <a:t>/</a:t>
            </a:r>
            <a:r>
              <a:rPr lang="ko-KR" altLang="en-US" dirty="0"/>
              <a:t>기본 공격 속도</a:t>
            </a:r>
            <a:r>
              <a:rPr lang="en-US" altLang="ko-KR" dirty="0"/>
              <a:t>(ex. </a:t>
            </a:r>
            <a:r>
              <a:rPr lang="ko-KR" altLang="en-US" dirty="0"/>
              <a:t>밧줄 던지기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게임의 구성 요소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시스템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" y="2050854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관통밧줄</a:t>
            </a:r>
            <a:r>
              <a:rPr lang="en-US" altLang="ko-KR" dirty="0"/>
              <a:t>, </a:t>
            </a:r>
            <a:r>
              <a:rPr lang="ko-KR" altLang="en-US" dirty="0"/>
              <a:t>밧줄 동시에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천둥</a:t>
            </a:r>
            <a:r>
              <a:rPr lang="en-US" altLang="ko-KR" dirty="0"/>
              <a:t>, </a:t>
            </a:r>
            <a:r>
              <a:rPr lang="ko-KR" altLang="en-US" dirty="0"/>
              <a:t>덫 설치</a:t>
            </a:r>
            <a:r>
              <a:rPr lang="en-US" altLang="ko-KR" dirty="0"/>
              <a:t>, </a:t>
            </a:r>
            <a:r>
              <a:rPr lang="ko-KR" altLang="en-US" dirty="0" err="1"/>
              <a:t>메테오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418</Words>
  <Application>Microsoft Office PowerPoint</Application>
  <PresentationFormat>와이드스크린</PresentationFormat>
  <Paragraphs>55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맑은 고딕</vt:lpstr>
      <vt:lpstr>Office Theme</vt:lpstr>
      <vt:lpstr>AnimalSurvivor</vt:lpstr>
      <vt:lpstr>Contents</vt:lpstr>
      <vt:lpstr>1. 게임 소개</vt:lpstr>
      <vt:lpstr>1. 게임 소개</vt:lpstr>
      <vt:lpstr>2. 컨셉 및 테마</vt:lpstr>
      <vt:lpstr>2. 컨셉 및 테마</vt:lpstr>
      <vt:lpstr>3. 게임의 구성 요소</vt:lpstr>
      <vt:lpstr>3. 게임의 구성 요소</vt:lpstr>
      <vt:lpstr>3. 게임의 구성 요소</vt:lpstr>
      <vt:lpstr>3. 게임의 구성 요소</vt:lpstr>
      <vt:lpstr>3. 게임의 구성 요소</vt:lpstr>
      <vt:lpstr>4. 핵심 재미</vt:lpstr>
      <vt:lpstr>4. 핵심 재미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현</cp:lastModifiedBy>
  <cp:revision>189</cp:revision>
  <dcterms:created xsi:type="dcterms:W3CDTF">2016-02-11T06:09:32Z</dcterms:created>
  <dcterms:modified xsi:type="dcterms:W3CDTF">2022-09-20T16:53:52Z</dcterms:modified>
</cp:coreProperties>
</file>