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6" r:id="rId10"/>
    <p:sldId id="559" r:id="rId11"/>
    <p:sldId id="562" r:id="rId12"/>
    <p:sldId id="564" r:id="rId13"/>
    <p:sldId id="563" r:id="rId14"/>
    <p:sldId id="565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FFFFFF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>
        <p:scale>
          <a:sx n="100" d="100"/>
          <a:sy n="100" d="100"/>
        </p:scale>
        <p:origin x="4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AnimalSurvivor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56" y="1944372"/>
            <a:ext cx="456928" cy="4569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8" y="1286092"/>
            <a:ext cx="3604334" cy="65398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4" name="직사각형 33"/>
          <p:cNvSpPr/>
          <p:nvPr/>
        </p:nvSpPr>
        <p:spPr>
          <a:xfrm>
            <a:off x="1282869" y="1840097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01" y="1451570"/>
            <a:ext cx="456928" cy="45692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18" y="3598152"/>
            <a:ext cx="694240" cy="69424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159518" y="3381884"/>
            <a:ext cx="58922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52" y="2089060"/>
            <a:ext cx="456928" cy="4569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01" y="2695780"/>
            <a:ext cx="456928" cy="456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12" y="2450044"/>
            <a:ext cx="456928" cy="456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2" y="3915966"/>
            <a:ext cx="456928" cy="45692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01" y="3604371"/>
            <a:ext cx="456928" cy="456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36" y="4697417"/>
            <a:ext cx="456928" cy="45692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1" y="2929508"/>
            <a:ext cx="456928" cy="456928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2720046" y="5084476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215443" y="5314738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36958" y="3604371"/>
            <a:ext cx="303498" cy="11488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49981" y="1766752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425083" y="1177940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4" y="5428995"/>
            <a:ext cx="456928" cy="4569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1" y="5915097"/>
            <a:ext cx="456928" cy="45692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0596" flipH="1">
            <a:off x="2737018" y="3266233"/>
            <a:ext cx="313951" cy="60453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282868" y="1839006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135801" y="178118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650111" y="5008338"/>
            <a:ext cx="1215798" cy="1128369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930485" y="5276167"/>
            <a:ext cx="3740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우측 하단에 고정된 조이스틱을 누른 상태로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손가락을 움직이면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플레이어 캐릭터가 손가락 방향대로 이동한다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4632" y="5121694"/>
            <a:ext cx="124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Touch and drag</a:t>
            </a:r>
            <a:endParaRPr lang="ko-KR" altLang="en-US" sz="12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96" y="5406571"/>
            <a:ext cx="886625" cy="886625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8122181" y="1854534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18" y="3618413"/>
            <a:ext cx="694240" cy="69424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121018" y="3402145"/>
            <a:ext cx="58922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82" y="2221261"/>
            <a:ext cx="456928" cy="45692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43" y="2896583"/>
            <a:ext cx="456928" cy="45692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94" y="2594498"/>
            <a:ext cx="456928" cy="45692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67" y="4613454"/>
            <a:ext cx="456928" cy="456928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9559358" y="5098913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10047405" y="5329175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989293" y="1781189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50" y="5278706"/>
            <a:ext cx="456928" cy="456928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37" y="5821779"/>
            <a:ext cx="456928" cy="456928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8122180" y="1853443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9975113" y="1795626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433944" y="5136131"/>
            <a:ext cx="124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Touch and drag</a:t>
            </a:r>
            <a:endParaRPr lang="ko-KR" altLang="en-US" sz="1200" dirty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08" y="5421008"/>
            <a:ext cx="886625" cy="88662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202814" y="3500883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캐릭터의 위치는 중앙이며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카메라가 이동하는 형식으로 제작한다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8822965" y="3328524"/>
            <a:ext cx="1215798" cy="1128369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연결선 106"/>
          <p:cNvCxnSpPr>
            <a:stCxn id="105" idx="1"/>
          </p:cNvCxnSpPr>
          <p:nvPr/>
        </p:nvCxnSpPr>
        <p:spPr>
          <a:xfrm flipH="1" flipV="1">
            <a:off x="7625519" y="3800565"/>
            <a:ext cx="1197446" cy="92144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02418" y="14362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24448" y="145841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20" y="1976240"/>
            <a:ext cx="456928" cy="4569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7" y="1286092"/>
            <a:ext cx="12008385" cy="65398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기본 공격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4" name="직사각형 33"/>
          <p:cNvSpPr/>
          <p:nvPr/>
        </p:nvSpPr>
        <p:spPr>
          <a:xfrm>
            <a:off x="1451833" y="1871965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1483438"/>
            <a:ext cx="456928" cy="45692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82" y="3630020"/>
            <a:ext cx="694240" cy="69424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328482" y="3413752"/>
            <a:ext cx="58922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16" y="2120928"/>
            <a:ext cx="456928" cy="4569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2727648"/>
            <a:ext cx="456928" cy="456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76" y="2481912"/>
            <a:ext cx="456928" cy="456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6" y="3947834"/>
            <a:ext cx="456928" cy="45692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3636239"/>
            <a:ext cx="456928" cy="456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00" y="4729285"/>
            <a:ext cx="456928" cy="45692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45" y="2961376"/>
            <a:ext cx="456928" cy="456928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2889010" y="5116344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119273" y="5346606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05922" y="3636239"/>
            <a:ext cx="303498" cy="11488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18945" y="1798620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40700" y="1202188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8" y="5460863"/>
            <a:ext cx="456928" cy="4569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05" y="5946965"/>
            <a:ext cx="456928" cy="45692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0596" flipH="1">
            <a:off x="2905982" y="3298101"/>
            <a:ext cx="313951" cy="60453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451832" y="1870874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304765" y="1813057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291145" y="1886402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82" y="3650281"/>
            <a:ext cx="694240" cy="69424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289982" y="3434013"/>
            <a:ext cx="58922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46" y="2253129"/>
            <a:ext cx="456928" cy="45692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7" y="2928451"/>
            <a:ext cx="456928" cy="45692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58" y="2626366"/>
            <a:ext cx="456928" cy="45692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531" y="4645322"/>
            <a:ext cx="456928" cy="456928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9728322" y="5130781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958585" y="5370982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8158257" y="1813057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514" y="5310574"/>
            <a:ext cx="456928" cy="456928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01" y="5853647"/>
            <a:ext cx="456928" cy="456928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8291144" y="1885311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44077" y="1827494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257229" y="2003798"/>
            <a:ext cx="3712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공격은 올가미를 던지는 모습이다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출몰한 동물 중 가장 가까운 동물의 방향으로 던진다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공격은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초에 한번씩 실행된다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8991929" y="3360392"/>
            <a:ext cx="1215798" cy="1128369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연결선 106"/>
          <p:cNvCxnSpPr>
            <a:stCxn id="105" idx="1"/>
          </p:cNvCxnSpPr>
          <p:nvPr/>
        </p:nvCxnSpPr>
        <p:spPr>
          <a:xfrm flipH="1" flipV="1">
            <a:off x="7794483" y="3832433"/>
            <a:ext cx="1197446" cy="92144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625511" y="3273418"/>
            <a:ext cx="793799" cy="715967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/>
          <p:cNvCxnSpPr>
            <a:stCxn id="104" idx="1"/>
            <a:endCxn id="56" idx="3"/>
          </p:cNvCxnSpPr>
          <p:nvPr/>
        </p:nvCxnSpPr>
        <p:spPr>
          <a:xfrm flipH="1">
            <a:off x="3419310" y="2480852"/>
            <a:ext cx="837919" cy="1150550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78915" y="3555011"/>
            <a:ext cx="311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동물을 잡았다면 올가미와 동물은 사라진다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02418" y="143622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공격 실행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27861" y="1470202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공격 실행 완료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7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3708188"/>
            <a:ext cx="456928" cy="45692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256384" y="3561925"/>
            <a:ext cx="818537" cy="842837"/>
          </a:xfrm>
          <a:prstGeom prst="ellipse">
            <a:avLst/>
          </a:prstGeom>
          <a:noFill/>
          <a:ln>
            <a:solidFill>
              <a:srgbClr val="EA5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82" y="3630020"/>
            <a:ext cx="694240" cy="694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7" y="1286092"/>
            <a:ext cx="12008385" cy="65398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HP </a:t>
            </a:r>
            <a:r>
              <a:rPr lang="ko-KR" altLang="en-US" sz="1800" dirty="0" err="1" smtClean="0"/>
              <a:t>상태바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출력</a:t>
            </a:r>
            <a:endParaRPr lang="ko-KR" altLang="en-US" sz="1800" dirty="0"/>
          </a:p>
        </p:txBody>
      </p:sp>
      <p:sp>
        <p:nvSpPr>
          <p:cNvPr id="34" name="직사각형 33"/>
          <p:cNvSpPr/>
          <p:nvPr/>
        </p:nvSpPr>
        <p:spPr>
          <a:xfrm>
            <a:off x="1451833" y="1871965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1483438"/>
            <a:ext cx="456928" cy="45692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328482" y="3413752"/>
            <a:ext cx="589223" cy="118999"/>
          </a:xfrm>
          <a:prstGeom prst="rect">
            <a:avLst/>
          </a:prstGeom>
          <a:solidFill>
            <a:srgbClr val="858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16" y="2120928"/>
            <a:ext cx="456928" cy="4569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2727648"/>
            <a:ext cx="456928" cy="456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76" y="2481912"/>
            <a:ext cx="456928" cy="456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6" y="3947834"/>
            <a:ext cx="456928" cy="456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00" y="4729285"/>
            <a:ext cx="456928" cy="45692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45" y="2961376"/>
            <a:ext cx="456928" cy="456928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2889010" y="5116344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119273" y="5346606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05922" y="3636239"/>
            <a:ext cx="303498" cy="11488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18945" y="1798620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40700" y="1202188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8" y="5460863"/>
            <a:ext cx="456928" cy="4569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05" y="5946965"/>
            <a:ext cx="456928" cy="45692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451832" y="1870874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304765" y="1813057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177702" y="3084871"/>
            <a:ext cx="4316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플레이어와 동물이 겹쳐지면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잃게 되고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상태바가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줄어든다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상태바가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줄어들면 게임이 종료된다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204185" y="3273419"/>
            <a:ext cx="936515" cy="377004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/>
          <p:cNvCxnSpPr>
            <a:stCxn id="104" idx="1"/>
            <a:endCxn id="56" idx="3"/>
          </p:cNvCxnSpPr>
          <p:nvPr/>
        </p:nvCxnSpPr>
        <p:spPr>
          <a:xfrm flipH="1">
            <a:off x="3140700" y="3454203"/>
            <a:ext cx="2037002" cy="7718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328482" y="3413757"/>
            <a:ext cx="46234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8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65" y="1483438"/>
            <a:ext cx="456928" cy="45692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57" y="3630020"/>
            <a:ext cx="694240" cy="694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7" y="1286092"/>
            <a:ext cx="12008385" cy="65398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경험치</a:t>
            </a:r>
            <a:endParaRPr lang="ko-KR" altLang="en-US" sz="1800" dirty="0"/>
          </a:p>
        </p:txBody>
      </p:sp>
      <p:sp>
        <p:nvSpPr>
          <p:cNvPr id="34" name="직사각형 33"/>
          <p:cNvSpPr/>
          <p:nvPr/>
        </p:nvSpPr>
        <p:spPr>
          <a:xfrm>
            <a:off x="3004408" y="1871965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881057" y="3413752"/>
            <a:ext cx="589223" cy="118999"/>
          </a:xfrm>
          <a:prstGeom prst="rect">
            <a:avLst/>
          </a:prstGeom>
          <a:solidFill>
            <a:srgbClr val="858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1" y="2120928"/>
            <a:ext cx="456928" cy="4569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40" y="2727648"/>
            <a:ext cx="456928" cy="456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1" y="2481912"/>
            <a:ext cx="456928" cy="456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51" y="3947834"/>
            <a:ext cx="456928" cy="456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75" y="4729285"/>
            <a:ext cx="456928" cy="45692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20" y="2961376"/>
            <a:ext cx="456928" cy="456928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441585" y="5116344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671848" y="5346606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58497" y="3636239"/>
            <a:ext cx="303498" cy="11488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71520" y="1798620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40700" y="1202188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93" y="5460863"/>
            <a:ext cx="456928" cy="4569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80" y="5946965"/>
            <a:ext cx="456928" cy="45692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004407" y="1870874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57340" y="1813057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156388" y="3072823"/>
            <a:ext cx="4316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몬스터를 죽이면 생성되는 아이템을 먹으면 경험치가 올라가고 경험치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상태바에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현재 경험치 상태를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895176" y="1802623"/>
            <a:ext cx="1863877" cy="377004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/>
          <p:cNvCxnSpPr>
            <a:stCxn id="104" idx="1"/>
            <a:endCxn id="56" idx="3"/>
          </p:cNvCxnSpPr>
          <p:nvPr/>
        </p:nvCxnSpPr>
        <p:spPr>
          <a:xfrm flipH="1" flipV="1">
            <a:off x="4759053" y="1991125"/>
            <a:ext cx="1397335" cy="1451030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881057" y="3413757"/>
            <a:ext cx="46234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01454" y="3757095"/>
            <a:ext cx="138277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73337" y="3901658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동물 </a:t>
            </a:r>
            <a:r>
              <a:rPr lang="ko-KR" altLang="en-US" sz="1050" dirty="0" err="1" smtClean="0"/>
              <a:t>드랍</a:t>
            </a:r>
            <a:r>
              <a:rPr lang="ko-KR" altLang="en-US" sz="1050" dirty="0" smtClean="0"/>
              <a:t> 아이템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7776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4332" y="3577182"/>
            <a:ext cx="694240" cy="694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7" y="1286092"/>
            <a:ext cx="12008385" cy="65398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레벨</a:t>
            </a:r>
            <a:endParaRPr lang="ko-KR" altLang="en-US" sz="18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15" y="1430600"/>
            <a:ext cx="456928" cy="45692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14332" y="3360914"/>
            <a:ext cx="589223" cy="118999"/>
          </a:xfrm>
          <a:prstGeom prst="rect">
            <a:avLst/>
          </a:prstGeom>
          <a:solidFill>
            <a:srgbClr val="858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6" y="2068090"/>
            <a:ext cx="456928" cy="4569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15" y="2674810"/>
            <a:ext cx="456928" cy="456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26" y="2429074"/>
            <a:ext cx="456928" cy="456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9" y="3934267"/>
            <a:ext cx="456928" cy="456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95" y="4709773"/>
            <a:ext cx="456928" cy="45692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5" y="2908538"/>
            <a:ext cx="456928" cy="456928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3974860" y="5063506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68766" y="5293769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404795" y="1745782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226550" y="1155700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8" y="5408025"/>
            <a:ext cx="456928" cy="4569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55" y="5894127"/>
            <a:ext cx="456928" cy="45692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537682" y="1818036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0/5000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390615" y="176021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LV.2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9663" y="3019985"/>
            <a:ext cx="4533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레벨의 최대 경험치를 채우면 레벨이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경험치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상태바가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테이블에 정의된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curr_exp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max_exp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28451" y="1749785"/>
            <a:ext cx="2583040" cy="377004"/>
          </a:xfrm>
          <a:prstGeom prst="rect">
            <a:avLst/>
          </a:prstGeom>
          <a:noFill/>
          <a:ln w="28575">
            <a:solidFill>
              <a:srgbClr val="58B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/>
          <p:cNvCxnSpPr>
            <a:stCxn id="104" idx="1"/>
            <a:endCxn id="56" idx="3"/>
          </p:cNvCxnSpPr>
          <p:nvPr/>
        </p:nvCxnSpPr>
        <p:spPr>
          <a:xfrm flipH="1" flipV="1">
            <a:off x="5011491" y="1938287"/>
            <a:ext cx="678172" cy="1558752"/>
          </a:xfrm>
          <a:prstGeom prst="line">
            <a:avLst/>
          </a:prstGeom>
          <a:ln w="28575">
            <a:solidFill>
              <a:srgbClr val="58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14332" y="3360919"/>
            <a:ext cx="46234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62693" flipH="1">
            <a:off x="3217299" y="3650464"/>
            <a:ext cx="313951" cy="60453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4428" y="5382402"/>
            <a:ext cx="886625" cy="8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</a:t>
            </a:r>
            <a:r>
              <a:rPr lang="ko-KR" altLang="en-US" dirty="0" smtClean="0"/>
              <a:t>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07" y="1376269"/>
            <a:ext cx="12008385" cy="491614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달려오는 </a:t>
            </a:r>
            <a:r>
              <a:rPr lang="ko-KR" altLang="en-US" sz="1800" dirty="0" smtClean="0"/>
              <a:t>동물들을 피해 오랜 시간 살아남아야 하는 주체</a:t>
            </a:r>
            <a:endParaRPr lang="en-US" altLang="ko-KR" sz="1800" dirty="0" smtClean="0"/>
          </a:p>
          <a:p>
            <a:r>
              <a:rPr lang="ko-KR" altLang="en-US" sz="1800" dirty="0" smtClean="0"/>
              <a:t>오래 살아남을 수록 성취감을 느끼도록 돕는 수단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달려오는 동물들을 피해 이동하고 기본 공격과 스킬을 사용하여 동물을 잡는 시스템이다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몬스터를 죽여 생성된 경험치를 먹고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레벨이 올라갈 때마다 랜덤으로 제공되는 스킬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중 사용자가 원하는 스킬을 선택하여 플레이어의 성능을 강화시킨다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hp</a:t>
            </a:r>
            <a:r>
              <a:rPr lang="ko-KR" altLang="en-US" sz="2000" dirty="0" smtClean="0"/>
              <a:t>가 모두 소모되면 게임이 종료된다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998486" y="1871965"/>
            <a:ext cx="1213820" cy="253986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8" y="1483438"/>
            <a:ext cx="456928" cy="4569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47432" y="1313088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34" y="3631301"/>
            <a:ext cx="694240" cy="6942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26134" y="3415033"/>
            <a:ext cx="589223" cy="118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6960"/>
              </p:ext>
            </p:extLst>
          </p:nvPr>
        </p:nvGraphicFramePr>
        <p:xfrm>
          <a:off x="6173057" y="2135081"/>
          <a:ext cx="5551880" cy="3351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08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444944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3660528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4805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동물을 잡을 수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주체를 플레이어 캐릭터라 부른다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통칭 플레이어라 부를 수 있다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67280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살아있다고 판단할 수 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동물을 잡지 못하고 플레이어와 부딪히면 색칠된 막대기 크기가 줄어든다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공격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초마다 한번씩 제일 가까운 동물에게 자동으로 사용되는 스킬을 기본 공격이라 한다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캐릭터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캐릭터는 총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종류이며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통칭 동물이라 부를 수 있다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8979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조이스틱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움직일 수 있는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일종의 방향버튼이다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8979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경험치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몬스터를 잡을 때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드랍되는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경험치를 먹으면 증가하고 최대치에 도달하면 레벨이 상승한다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8979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플레이어의 레벨이 오르면 숫자가 증가한다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381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6304764" y="223800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6304764" y="28225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6304764" y="342497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6295453" y="4325541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6295453" y="476335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69" y="2120928"/>
            <a:ext cx="456928" cy="4569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8" y="2727648"/>
            <a:ext cx="456928" cy="4569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29" y="2481912"/>
            <a:ext cx="456928" cy="4569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9" y="3947834"/>
            <a:ext cx="456928" cy="4569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8" y="3636239"/>
            <a:ext cx="456928" cy="4569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53" y="4729285"/>
            <a:ext cx="456928" cy="4569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98" y="2961376"/>
            <a:ext cx="456928" cy="45692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2531590" y="36113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35663" y="5116344"/>
            <a:ext cx="976095" cy="9760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71670" y="5346607"/>
            <a:ext cx="515568" cy="51556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2750417" y="318899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3378216" y="510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52575" y="3636239"/>
            <a:ext cx="303498" cy="11488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65598" y="1798620"/>
            <a:ext cx="2715927" cy="4714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40700" y="1199869"/>
            <a:ext cx="1421436" cy="5778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71" y="5460863"/>
            <a:ext cx="456928" cy="4569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58" y="5946965"/>
            <a:ext cx="456928" cy="45692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6304764" y="390990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0596" flipH="1">
            <a:off x="3303634" y="3299382"/>
            <a:ext cx="313951" cy="60453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3394490" y="313561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3715550" y="25599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98485" y="1870874"/>
            <a:ext cx="1673185" cy="2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1500/2000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1759077" y="1692324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1418" y="1813057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LV.1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6295453" y="5159888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3671229" y="1734544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</TotalTime>
  <Words>624</Words>
  <Application>Microsoft Office PowerPoint</Application>
  <PresentationFormat>와이드스크린</PresentationFormat>
  <Paragraphs>116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Arial</vt:lpstr>
      <vt:lpstr>Calibri</vt:lpstr>
      <vt:lpstr>Office Theme</vt:lpstr>
      <vt:lpstr>AnimalSurvivor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4. 시스템 설명</vt:lpstr>
      <vt:lpstr>4. 시스템 설명</vt:lpstr>
      <vt:lpstr>4. 시스템 설명</vt:lpstr>
      <vt:lpstr>4. 시스템 설명</vt:lpstr>
      <vt:lpstr>4. 시스템 설명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현</cp:lastModifiedBy>
  <cp:revision>209</cp:revision>
  <dcterms:created xsi:type="dcterms:W3CDTF">2016-02-11T06:09:32Z</dcterms:created>
  <dcterms:modified xsi:type="dcterms:W3CDTF">2022-09-21T08:21:27Z</dcterms:modified>
</cp:coreProperties>
</file>