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2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9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6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5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5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19D4-BA79-46A5-8DC4-B91D70963E02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1EAC-77E2-4E21-B93F-EB49F625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/>
              <a:t>농사 시스템 분석</a:t>
            </a:r>
          </a:p>
        </p:txBody>
      </p:sp>
    </p:spTree>
    <p:extLst>
      <p:ext uri="{BB962C8B-B14F-4D97-AF65-F5344CB8AC3E}">
        <p14:creationId xmlns:p14="http://schemas.microsoft.com/office/powerpoint/2010/main" val="32927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핵심 시스템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기획 의도 및 농사 시스템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지루한 도시 생활에서 벗어나 </a:t>
            </a:r>
            <a:r>
              <a:rPr lang="en-US" altLang="ko-KR" dirty="0"/>
              <a:t>‘</a:t>
            </a:r>
            <a:r>
              <a:rPr lang="ko-KR" altLang="en-US" dirty="0"/>
              <a:t>간접적인 귀농 생활</a:t>
            </a:r>
            <a:r>
              <a:rPr lang="en-US" altLang="ko-KR" dirty="0"/>
              <a:t>’</a:t>
            </a:r>
            <a:r>
              <a:rPr lang="ko-KR" altLang="en-US" dirty="0"/>
              <a:t>을 즐길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육체적 피로 없이 자신의 농장에서 밭을 갈고</a:t>
            </a:r>
            <a:r>
              <a:rPr lang="en-US" altLang="ko-KR" dirty="0"/>
              <a:t>, </a:t>
            </a:r>
            <a:r>
              <a:rPr lang="ko-KR" altLang="en-US" dirty="0"/>
              <a:t>씨앗을 심고</a:t>
            </a:r>
            <a:r>
              <a:rPr lang="en-US" altLang="ko-KR" dirty="0"/>
              <a:t>, </a:t>
            </a:r>
            <a:r>
              <a:rPr lang="ko-KR" altLang="en-US" dirty="0"/>
              <a:t>매일 물을 주면서 즐거운 마음으로 기다리면 작물을 수확한다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획득한 작물을 판매하여 재화를 벌어 성취감을 느낄 수 있도록 제작한다</a:t>
            </a:r>
            <a:r>
              <a:rPr lang="en-US" altLang="ko-KR" dirty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" y="3551350"/>
            <a:ext cx="4882226" cy="276980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683249" y="4936254"/>
            <a:ext cx="276225" cy="457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50" y="3551349"/>
            <a:ext cx="4921235" cy="27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95" y="842838"/>
            <a:ext cx="2688051" cy="5884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688" y="333955"/>
            <a:ext cx="230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Flow Chart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864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구성 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37" y="1303299"/>
            <a:ext cx="2920471" cy="19882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5429" y="5414833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/>
              <a:t>호미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8165" y="3336465"/>
            <a:ext cx="5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2120" y="5414833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/>
              <a:t>물뿌리개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578" y="4225671"/>
            <a:ext cx="638175" cy="657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643" y="4139603"/>
            <a:ext cx="742950" cy="809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03" y="4201515"/>
            <a:ext cx="676275" cy="685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08703" y="5383033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/>
              <a:t>씨앗</a:t>
            </a:r>
          </a:p>
        </p:txBody>
      </p:sp>
    </p:spTree>
    <p:extLst>
      <p:ext uri="{BB962C8B-B14F-4D97-AF65-F5344CB8AC3E}">
        <p14:creationId xmlns:p14="http://schemas.microsoft.com/office/powerpoint/2010/main" val="7545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세부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374" y="1145198"/>
            <a:ext cx="105377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처음 게임을 시작하면 사용자에게 농사를 위해 필요한 </a:t>
            </a:r>
            <a:r>
              <a:rPr lang="en-US" altLang="ko-KR" dirty="0"/>
              <a:t>‘</a:t>
            </a:r>
            <a:r>
              <a:rPr lang="ko-KR" altLang="en-US" dirty="0"/>
              <a:t>농업 도구</a:t>
            </a:r>
            <a:r>
              <a:rPr lang="en-US" altLang="ko-KR" dirty="0"/>
              <a:t>’</a:t>
            </a:r>
            <a:r>
              <a:rPr lang="ko-KR" altLang="en-US" dirty="0"/>
              <a:t>를 지급한다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작물을 심을 </a:t>
            </a:r>
            <a:r>
              <a:rPr lang="en-US" altLang="ko-KR" dirty="0"/>
              <a:t>‘</a:t>
            </a:r>
            <a:r>
              <a:rPr lang="ko-KR" altLang="en-US" dirty="0" err="1"/>
              <a:t>파스닙</a:t>
            </a:r>
            <a:r>
              <a:rPr lang="ko-KR" altLang="en-US" dirty="0"/>
              <a:t> 씨앗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r>
              <a:rPr lang="en-US" altLang="ko-KR" dirty="0"/>
              <a:t>’</a:t>
            </a:r>
            <a:r>
              <a:rPr lang="ko-KR" altLang="en-US" dirty="0"/>
              <a:t>를 획득할 수 있도록 유도한다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농장으로 나가 </a:t>
            </a:r>
            <a:r>
              <a:rPr lang="en-US" altLang="ko-KR" dirty="0"/>
              <a:t>‘</a:t>
            </a:r>
            <a:r>
              <a:rPr lang="ko-KR" altLang="en-US" dirty="0"/>
              <a:t>호미</a:t>
            </a:r>
            <a:r>
              <a:rPr lang="en-US" altLang="ko-KR" dirty="0"/>
              <a:t>’</a:t>
            </a:r>
            <a:r>
              <a:rPr lang="ko-KR" altLang="en-US" dirty="0"/>
              <a:t>를 이용하여 땅을 일군다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일군 땅에 </a:t>
            </a:r>
            <a:r>
              <a:rPr lang="ko-KR" altLang="en-US" dirty="0" err="1"/>
              <a:t>파스닙</a:t>
            </a:r>
            <a:r>
              <a:rPr lang="ko-KR" altLang="en-US" dirty="0"/>
              <a:t> 씨앗을 심는다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물뿌리개</a:t>
            </a:r>
            <a:r>
              <a:rPr lang="en-US" altLang="ko-KR" dirty="0"/>
              <a:t>’</a:t>
            </a:r>
            <a:r>
              <a:rPr lang="ko-KR" altLang="en-US" dirty="0"/>
              <a:t>를 이용하여 씨앗을 심은 땅에 물을 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파스닙이</a:t>
            </a:r>
            <a:r>
              <a:rPr lang="ko-KR" altLang="en-US" dirty="0"/>
              <a:t> 자랄 때까지 매일 물을 준다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 자란 </a:t>
            </a:r>
            <a:r>
              <a:rPr lang="ko-KR" altLang="en-US" dirty="0" err="1"/>
              <a:t>파스닙을</a:t>
            </a:r>
            <a:r>
              <a:rPr lang="ko-KR" altLang="en-US" dirty="0"/>
              <a:t> 수확한다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4" y="4146019"/>
            <a:ext cx="3972505" cy="222360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787" y="4146018"/>
            <a:ext cx="4357929" cy="22236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554" y="4146018"/>
            <a:ext cx="1310516" cy="22236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74816" y="646292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 자란 모습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97406" y="646291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심는 모습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1554" y="649519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수확하는 모습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904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</dc:creator>
  <cp:lastModifiedBy>박 정식</cp:lastModifiedBy>
  <cp:revision>19</cp:revision>
  <dcterms:created xsi:type="dcterms:W3CDTF">2022-09-02T06:00:41Z</dcterms:created>
  <dcterms:modified xsi:type="dcterms:W3CDTF">2022-09-05T01:01:02Z</dcterms:modified>
</cp:coreProperties>
</file>