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9" r:id="rId3"/>
    <p:sldId id="264" r:id="rId4"/>
    <p:sldId id="263" r:id="rId5"/>
    <p:sldId id="262" r:id="rId6"/>
    <p:sldId id="260" r:id="rId7"/>
    <p:sldId id="257" r:id="rId8"/>
    <p:sldId id="261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메이플스토리" panose="02000800000000000000" pitchFamily="2" charset="-127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D887-37D0-41FB-9D41-79025892A5E8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5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D887-37D0-41FB-9D41-79025892A5E8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49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D887-37D0-41FB-9D41-79025892A5E8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D887-37D0-41FB-9D41-79025892A5E8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4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D887-37D0-41FB-9D41-79025892A5E8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16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D887-37D0-41FB-9D41-79025892A5E8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16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D887-37D0-41FB-9D41-79025892A5E8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3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D887-37D0-41FB-9D41-79025892A5E8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13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D887-37D0-41FB-9D41-79025892A5E8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84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D887-37D0-41FB-9D41-79025892A5E8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95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D887-37D0-41FB-9D41-79025892A5E8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9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FD887-37D0-41FB-9D41-79025892A5E8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45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944400"/>
            <a:ext cx="9144000" cy="2387600"/>
          </a:xfrm>
        </p:spPr>
        <p:txBody>
          <a:bodyPr/>
          <a:lstStyle/>
          <a:p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맵 시스템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/>
            </a:r>
            <a:b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</a:br>
            <a:endParaRPr lang="ko-KR" altLang="en-US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61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457281" y="2166626"/>
            <a:ext cx="9277438" cy="2928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기획의도</a:t>
            </a:r>
            <a:endParaRPr lang="en-US" altLang="ko-KR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/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 한적한 시골마을의 풍경을 표현 하려했고</a:t>
            </a:r>
            <a:r>
              <a:rPr lang="en-US" altLang="ko-KR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, 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주변의 오브젝트들이 한눈에 들어오는 탑다운 뷰를 활용</a:t>
            </a:r>
            <a:endParaRPr lang="en-US" altLang="ko-KR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/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/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맵 시스템</a:t>
            </a:r>
            <a:endParaRPr lang="en-US" altLang="ko-KR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/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탑 </a:t>
            </a:r>
            <a:r>
              <a:rPr lang="ko-KR" altLang="en-US" dirty="0" err="1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다운뷰의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 보편적인 맵 시스템인 </a:t>
            </a:r>
            <a:r>
              <a:rPr lang="en-US" altLang="ko-KR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2D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타일 </a:t>
            </a:r>
            <a:r>
              <a:rPr lang="ko-KR" altLang="en-US" dirty="0" err="1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맵으로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 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구성되어있다</a:t>
            </a:r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. </a:t>
            </a:r>
            <a:endParaRPr lang="ko-KR" altLang="en-US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/>
            <a:endParaRPr lang="en-US" altLang="ko-KR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/>
            <a:endParaRPr lang="en-US" altLang="ko-KR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/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/>
            <a:endParaRPr lang="en-US" altLang="ko-KR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/>
            <a:endParaRPr lang="ko-KR" altLang="en-US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126274" y="154268"/>
            <a:ext cx="3426823" cy="492278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ko-KR" altLang="en-US" sz="3000" dirty="0" smtClean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맵 시스템</a:t>
            </a:r>
            <a:endParaRPr lang="en-US" altLang="ko-KR" sz="3000" dirty="0" smtClean="0">
              <a:solidFill>
                <a:schemeClr val="bg1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606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250225" y="2535950"/>
            <a:ext cx="3203542" cy="2928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구성요소</a:t>
            </a:r>
            <a:endParaRPr lang="ko-KR" altLang="en-US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/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 </a:t>
            </a:r>
            <a:endParaRPr lang="en-US" altLang="ko-KR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/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각종 타일들</a:t>
            </a: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/>
            <a:endParaRPr lang="en-US" altLang="ko-KR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/>
            <a:endParaRPr lang="ko-KR" altLang="en-US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126274" y="154268"/>
            <a:ext cx="3426823" cy="492278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ko-KR" altLang="en-US" sz="3000" dirty="0" smtClean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맵 시스템</a:t>
            </a:r>
            <a:endParaRPr lang="en-US" altLang="ko-KR" sz="3000" dirty="0" smtClean="0">
              <a:solidFill>
                <a:schemeClr val="bg1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795" y="1088319"/>
            <a:ext cx="1532097" cy="48414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948" y="1088319"/>
            <a:ext cx="1532097" cy="484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9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11076" y="1964746"/>
            <a:ext cx="4940638" cy="2928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맵 이동 구조</a:t>
            </a:r>
            <a:endParaRPr lang="en-US" altLang="ko-KR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/>
            <a:endParaRPr lang="ko-KR" altLang="en-US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/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 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크게 </a:t>
            </a:r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11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개의 영역으로 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나뉘어져 있는데</a:t>
            </a:r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, 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각 구역별로 </a:t>
            </a:r>
            <a:r>
              <a:rPr lang="ko-KR" altLang="en-US" dirty="0" err="1">
                <a:latin typeface="메이플스토리" panose="02000800000000000000" pitchFamily="2" charset="-127"/>
                <a:ea typeface="메이플스토리" panose="02000800000000000000" pitchFamily="2" charset="-127"/>
              </a:rPr>
              <a:t>씬을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 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만들어서 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플레이어가 </a:t>
            </a:r>
            <a:r>
              <a:rPr lang="ko-KR" altLang="en-US" dirty="0" err="1">
                <a:latin typeface="메이플스토리" panose="02000800000000000000" pitchFamily="2" charset="-127"/>
                <a:ea typeface="메이플스토리" panose="02000800000000000000" pitchFamily="2" charset="-127"/>
              </a:rPr>
              <a:t>이동할때마다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 </a:t>
            </a:r>
            <a:r>
              <a:rPr lang="ko-KR" altLang="en-US" dirty="0" err="1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해당씬으로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 전환한다</a:t>
            </a:r>
            <a:r>
              <a:rPr lang="en-US" altLang="ko-KR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.</a:t>
            </a:r>
          </a:p>
          <a:p>
            <a:pPr algn="l" fontAlgn="base"/>
            <a:endParaRPr lang="en-US" altLang="ko-KR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/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씬 </a:t>
            </a:r>
            <a:r>
              <a:rPr lang="ko-KR" altLang="en-US" dirty="0" err="1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전환시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 페이드인 페이드아웃 사용</a:t>
            </a:r>
            <a:endParaRPr lang="ko-KR" altLang="en-US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/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/>
            <a:endParaRPr lang="en-US" altLang="ko-KR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/>
            <a:endParaRPr lang="ko-KR" altLang="en-US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126274" y="154268"/>
            <a:ext cx="3426823" cy="492278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ko-KR" altLang="en-US" sz="3000" dirty="0" smtClean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맵 시스템</a:t>
            </a:r>
            <a:endParaRPr lang="en-US" altLang="ko-KR" sz="3000" dirty="0" smtClean="0">
              <a:solidFill>
                <a:schemeClr val="bg1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850" y="1688176"/>
            <a:ext cx="5778669" cy="348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9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055415" y="1757255"/>
            <a:ext cx="9724912" cy="4387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타일 </a:t>
            </a:r>
            <a:r>
              <a:rPr lang="ko-KR" altLang="en-US" dirty="0" err="1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맵으로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 </a:t>
            </a:r>
            <a:r>
              <a:rPr lang="ko-KR" altLang="en-US" dirty="0" err="1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맵을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 </a:t>
            </a:r>
            <a:r>
              <a:rPr lang="ko-KR" altLang="en-US" dirty="0" err="1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구성했을때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 오브젝트들을 직접 배치할 필요없이 그림을 그리듯이 배치를 </a:t>
            </a:r>
            <a:r>
              <a:rPr lang="ko-KR" altLang="en-US" dirty="0" err="1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할수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 있다</a:t>
            </a:r>
            <a:r>
              <a:rPr lang="en-US" altLang="ko-KR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. </a:t>
            </a:r>
            <a:endParaRPr lang="ko-KR" altLang="en-US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/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메모리를 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절약할 수 있다</a:t>
            </a:r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. </a:t>
            </a:r>
            <a:endParaRPr lang="ko-KR" altLang="en-US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/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게임 세계의 효과적인 공간 분할에 따른 이점이 있다</a:t>
            </a:r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. </a:t>
            </a:r>
            <a:endParaRPr lang="ko-KR" altLang="en-US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/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타일에 속성을 부여함으로써 </a:t>
            </a:r>
            <a:r>
              <a:rPr lang="ko-KR" altLang="en-US" dirty="0" err="1">
                <a:latin typeface="메이플스토리" panose="02000800000000000000" pitchFamily="2" charset="-127"/>
                <a:ea typeface="메이플스토리" panose="02000800000000000000" pitchFamily="2" charset="-127"/>
              </a:rPr>
              <a:t>충돌검사나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 </a:t>
            </a:r>
            <a:r>
              <a:rPr lang="ko-KR" altLang="en-US" dirty="0" err="1">
                <a:latin typeface="메이플스토리" panose="02000800000000000000" pitchFamily="2" charset="-127"/>
                <a:ea typeface="메이플스토리" panose="02000800000000000000" pitchFamily="2" charset="-127"/>
              </a:rPr>
              <a:t>랜더링을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 쉽게 할 수 있다</a:t>
            </a:r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.</a:t>
            </a:r>
            <a:endParaRPr lang="ko-KR" altLang="en-US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/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캐릭터와 배경과의 상호작용을 처리하기가 쉽다</a:t>
            </a:r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. </a:t>
            </a:r>
            <a:endParaRPr lang="ko-KR" altLang="en-US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/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그래픽 디자이너가 아닌 누구라도</a:t>
            </a:r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, 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디자이너가 만들어둔 </a:t>
            </a:r>
            <a:r>
              <a:rPr lang="ko-KR" altLang="en-US" dirty="0" err="1">
                <a:latin typeface="메이플스토리" panose="02000800000000000000" pitchFamily="2" charset="-127"/>
                <a:ea typeface="메이플스토리" panose="02000800000000000000" pitchFamily="2" charset="-127"/>
              </a:rPr>
              <a:t>타일셋으로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 맵 디자인을 할 수 있다</a:t>
            </a:r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.</a:t>
            </a:r>
            <a:endParaRPr lang="ko-KR" altLang="en-US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26274" y="154268"/>
            <a:ext cx="3426823" cy="4922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ko-KR" altLang="en-US" sz="3000" smtClean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맵 시스템</a:t>
            </a:r>
            <a:endParaRPr lang="en-US" altLang="ko-KR" sz="3000" dirty="0">
              <a:solidFill>
                <a:schemeClr val="bg1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055415" y="1011465"/>
            <a:ext cx="9055237" cy="615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ko-KR" altLang="en-US" sz="3000" dirty="0" err="1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타일맵의</a:t>
            </a:r>
            <a:r>
              <a:rPr lang="ko-KR" altLang="en-US" sz="3000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 장점</a:t>
            </a:r>
            <a:endParaRPr lang="en-US" altLang="ko-KR" sz="3000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716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13474" y="131418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89477" y="1952802"/>
            <a:ext cx="5847853" cy="4548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ko-KR" altLang="en-US" dirty="0" err="1">
                <a:latin typeface="메이플스토리" panose="02000800000000000000" pitchFamily="2" charset="-127"/>
                <a:ea typeface="메이플스토리" panose="02000800000000000000" pitchFamily="2" charset="-127"/>
              </a:rPr>
              <a:t>타일맵의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 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단점</a:t>
            </a:r>
            <a:endParaRPr lang="en-US" altLang="ko-KR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/>
            <a:endParaRPr lang="ko-KR" altLang="en-US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/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그래픽이 다소 지루하고 경직되어 보인다</a:t>
            </a:r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. </a:t>
            </a:r>
            <a:endParaRPr lang="en-US" altLang="ko-KR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/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반복되는 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타일 이미지가 많이 나타나며 유연성이 부족하다</a:t>
            </a:r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. </a:t>
            </a:r>
            <a:endParaRPr lang="ko-KR" altLang="en-US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/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타일 이미지 제작</a:t>
            </a:r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, 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관리가 힘들고 불편하다</a:t>
            </a:r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. </a:t>
            </a:r>
            <a:endParaRPr lang="ko-KR" altLang="en-US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30" y="1482939"/>
            <a:ext cx="4791744" cy="3677163"/>
          </a:xfrm>
          <a:prstGeom prst="rect">
            <a:avLst/>
          </a:prstGeom>
        </p:spPr>
      </p:pic>
      <p:sp>
        <p:nvSpPr>
          <p:cNvPr id="10" name="부제목 2"/>
          <p:cNvSpPr txBox="1">
            <a:spLocks/>
          </p:cNvSpPr>
          <p:nvPr/>
        </p:nvSpPr>
        <p:spPr>
          <a:xfrm>
            <a:off x="126274" y="154268"/>
            <a:ext cx="3426823" cy="4922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ko-KR" altLang="en-US" sz="3000" smtClean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맵 시스템</a:t>
            </a:r>
            <a:endParaRPr lang="en-US" altLang="ko-KR" sz="3000" dirty="0">
              <a:solidFill>
                <a:schemeClr val="bg1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89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74" y="1192482"/>
            <a:ext cx="6317445" cy="4197498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3647189" y="4026952"/>
            <a:ext cx="2744096" cy="77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b="1" dirty="0" err="1" smtClean="0">
                <a:solidFill>
                  <a:srgbClr val="FF0000"/>
                </a:solidFill>
              </a:rPr>
              <a:t>못감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1591503" y="1511012"/>
            <a:ext cx="2744096" cy="77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b="1" dirty="0" err="1" smtClean="0">
                <a:solidFill>
                  <a:schemeClr val="accent5"/>
                </a:solidFill>
              </a:rPr>
              <a:t>이동가능</a:t>
            </a:r>
            <a:endParaRPr lang="ko-KR" altLang="en-US" sz="3000" b="1" dirty="0">
              <a:solidFill>
                <a:schemeClr val="accent5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191663" y="3099625"/>
            <a:ext cx="4586342" cy="2179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 </a:t>
            </a:r>
            <a:r>
              <a:rPr lang="ko-KR" altLang="en-US" sz="3000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타일은 크게 플레이어가 </a:t>
            </a:r>
            <a:r>
              <a:rPr lang="ko-KR" altLang="en-US" sz="3000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갈 수 </a:t>
            </a:r>
            <a:r>
              <a:rPr lang="ko-KR" altLang="en-US" sz="3000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있는 타일과 갈 수 </a:t>
            </a:r>
            <a:r>
              <a:rPr lang="ko-KR" altLang="en-US" sz="3000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없는 </a:t>
            </a:r>
            <a:r>
              <a:rPr lang="ko-KR" altLang="en-US" sz="3000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타일로 나뉘어 진다</a:t>
            </a:r>
            <a:r>
              <a:rPr lang="en-US" altLang="ko-KR" sz="3000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.</a:t>
            </a:r>
            <a:endParaRPr lang="ko-KR" altLang="en-US" sz="3000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7191663" y="2041497"/>
            <a:ext cx="4524433" cy="492278"/>
          </a:xfrm>
        </p:spPr>
        <p:txBody>
          <a:bodyPr>
            <a:normAutofit lnSpcReduction="10000"/>
          </a:bodyPr>
          <a:lstStyle/>
          <a:p>
            <a:pPr algn="r" fontAlgn="base"/>
            <a:r>
              <a:rPr lang="ko-KR" altLang="en-US" sz="3000" dirty="0" err="1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세부설명</a:t>
            </a:r>
            <a:endParaRPr lang="en-US" altLang="ko-KR" sz="3000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26274" y="154268"/>
            <a:ext cx="3426823" cy="4922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ko-KR" altLang="en-US" sz="3000" dirty="0" smtClean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맵 시스템</a:t>
            </a:r>
            <a:endParaRPr lang="en-US" altLang="ko-KR" sz="3000" dirty="0">
              <a:solidFill>
                <a:schemeClr val="bg1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193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113" y="844668"/>
            <a:ext cx="5227949" cy="317438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13474" y="131418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908057" y="4135765"/>
            <a:ext cx="4626240" cy="1664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 낚시는 특정한 구역에 구애 받지 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않고 플레이어 정면에 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물 타일이 존재할 경우 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할 수 있다</a:t>
            </a:r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.</a:t>
            </a:r>
            <a:endParaRPr lang="ko-KR" altLang="en-US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7763201" y="1824095"/>
            <a:ext cx="1172244" cy="831716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908057" y="1825700"/>
            <a:ext cx="4626240" cy="1664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 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플레이어의 농장 구역의 타일 위에서만 농사를 짓고 농사와 목축을 위한 오브젝트들을 설치할 수 있다</a:t>
            </a:r>
            <a:r>
              <a:rPr lang="en-US" altLang="ko-KR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.</a:t>
            </a:r>
            <a:endParaRPr lang="ko-KR" altLang="en-US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113" y="4135765"/>
            <a:ext cx="5227949" cy="1993486"/>
          </a:xfrm>
          <a:prstGeom prst="rect">
            <a:avLst/>
          </a:prstGeom>
        </p:spPr>
      </p:pic>
      <p:sp>
        <p:nvSpPr>
          <p:cNvPr id="17" name="부제목 2"/>
          <p:cNvSpPr txBox="1">
            <a:spLocks/>
          </p:cNvSpPr>
          <p:nvPr/>
        </p:nvSpPr>
        <p:spPr>
          <a:xfrm>
            <a:off x="859971" y="978303"/>
            <a:ext cx="3426823" cy="4922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ko-KR" altLang="en-US" sz="3000" dirty="0" err="1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세부설명</a:t>
            </a:r>
            <a:endParaRPr lang="en-US" altLang="ko-KR" sz="3000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126274" y="154268"/>
            <a:ext cx="3426823" cy="4922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ko-KR" altLang="en-US" sz="3000" dirty="0" smtClean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맵 시스템</a:t>
            </a:r>
            <a:endParaRPr lang="en-US" altLang="ko-KR" sz="3000" dirty="0">
              <a:solidFill>
                <a:schemeClr val="bg1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74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208</Words>
  <Application>Microsoft Office PowerPoint</Application>
  <PresentationFormat>와이드스크린</PresentationFormat>
  <Paragraphs>44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메이플스토리</vt:lpstr>
      <vt:lpstr>Office 테마</vt:lpstr>
      <vt:lpstr>맵 시스템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서울IT</dc:creator>
  <cp:lastModifiedBy>서울IT</cp:lastModifiedBy>
  <cp:revision>21</cp:revision>
  <dcterms:created xsi:type="dcterms:W3CDTF">2022-09-02T05:25:13Z</dcterms:created>
  <dcterms:modified xsi:type="dcterms:W3CDTF">2022-09-02T08:43:11Z</dcterms:modified>
</cp:coreProperties>
</file>