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4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0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5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5C52-1A75-4C5C-BFD7-66FA4DE417E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470" y="3003344"/>
            <a:ext cx="33457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dirty="0" smtClean="0"/>
              <a:t>목축 시스템 분석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5866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688" y="23058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핵심 시스템</a:t>
            </a:r>
            <a:endParaRPr lang="ko-KR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0688" y="894994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기획 의도 및 목축 시스템 정의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0688" y="1576841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지루한 도시 생활에서 벗어나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간접적인 귀농 생활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즐길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육체적 피로 없이 각종 동물들을 키우고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동물들에게 얻을 수 있는 생산 아이템을 얻는다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획득한 생산품을 판매하여 재화를 벌거나 요리를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귀여운 동물들을 키워서 성취감을 얻는다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3" y="3386138"/>
            <a:ext cx="3497081" cy="29765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18" y="3620382"/>
            <a:ext cx="552450" cy="590550"/>
          </a:xfrm>
          <a:prstGeom prst="rect">
            <a:avLst/>
          </a:prstGeom>
        </p:spPr>
      </p:pic>
      <p:pic>
        <p:nvPicPr>
          <p:cNvPr id="1026" name="Picture 2" descr="https://blog.kakaocdn.net/dn/btMG2p/btrctvAxxTf/2zCulDxICcuXchEhNk5IZ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368705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ngZia/btrcrNVYfYt/3LbT0vTXIPdtAOv1dS8ub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ctDrmE/btrcrOtOMZe/HudRastvnSmdv6iEqBaor0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43" y="4650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kakaocdn.net/dn/dqXHTG/btrcecwgmos/MgAChJadXcXKUSvXMr3040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37102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log.kakaocdn.net/dn/lqkdY/btrctuhiXBE/mjoToL1ZqRwOyxj8AkGLG0/im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6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8254" y="2904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구성 요소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17085" y="3309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71" y="1309900"/>
            <a:ext cx="1365625" cy="1965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9252" y="5434790"/>
            <a:ext cx="11897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축산 도구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31868" y="3336465"/>
            <a:ext cx="9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24702" y="5434790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낫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52" y="1303299"/>
            <a:ext cx="3381375" cy="1809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9787" y="3224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17085" y="5804122"/>
            <a:ext cx="1420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농장 건축물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23" y="1398518"/>
            <a:ext cx="2497710" cy="1714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988" y="4674352"/>
            <a:ext cx="676275" cy="714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13" y="4491306"/>
            <a:ext cx="689476" cy="822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503" y="3697262"/>
            <a:ext cx="809625" cy="1905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108" y="4525937"/>
            <a:ext cx="1171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2494" y="410525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목축 시스템 </a:t>
            </a:r>
            <a:r>
              <a:rPr lang="ko-KR" altLang="en-US" sz="3200" b="1" dirty="0" err="1" smtClean="0"/>
              <a:t>플로우차트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5" y="0"/>
            <a:ext cx="4619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목축시스템</a:t>
            </a:r>
            <a:r>
              <a:rPr lang="ko-KR" altLang="en-US" sz="3200" b="1" dirty="0" smtClean="0"/>
              <a:t> 세부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9662" y="1145198"/>
            <a:ext cx="105377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로빈의 집으로 가서 축사와 저장고를 지어달라고 의뢰한다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축사와 저장고가 지어지기까지 기다린다</a:t>
            </a:r>
            <a:r>
              <a:rPr lang="en-US" altLang="ko-KR" dirty="0" smtClean="0"/>
              <a:t>. (3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일 소요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마니의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농장으로가서</a:t>
            </a:r>
            <a:r>
              <a:rPr lang="ko-KR" altLang="en-US" dirty="0" smtClean="0"/>
              <a:t> 동물을 구매한다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동물에게 건초를 준다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건초관련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친밀도관련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축산도구를</a:t>
            </a:r>
            <a:r>
              <a:rPr lang="ko-KR" altLang="en-US" dirty="0" smtClean="0"/>
              <a:t> 사용해 동물의 생산품을 얻는다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243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52" y="93588"/>
            <a:ext cx="2676899" cy="1467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374" y="1835155"/>
            <a:ext cx="10537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닭장동물특징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생산물을 바닥에 떨어트림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외양간동물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플레이어가 도구를 </a:t>
            </a:r>
            <a:r>
              <a:rPr lang="ko-KR" altLang="en-US" dirty="0" smtClean="0"/>
              <a:t>들고 </a:t>
            </a:r>
            <a:r>
              <a:rPr lang="ko-KR" altLang="en-US" dirty="0" smtClean="0"/>
              <a:t>동물에게 생산물을 </a:t>
            </a:r>
            <a:r>
              <a:rPr lang="ko-KR" altLang="en-US" dirty="0" err="1" smtClean="0"/>
              <a:t>채취해야함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374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91" y="1178449"/>
            <a:ext cx="105377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동물들의 친밀도가 높을수록 더 </a:t>
            </a:r>
            <a:r>
              <a:rPr lang="ko-KR" altLang="en-US" dirty="0" err="1" smtClean="0"/>
              <a:t>질좋은</a:t>
            </a:r>
            <a:r>
              <a:rPr lang="ko-KR" altLang="en-US" dirty="0" smtClean="0"/>
              <a:t> 생산품을 생산합니다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동물과 </a:t>
            </a:r>
            <a:r>
              <a:rPr lang="ko-KR" altLang="en-US" dirty="0" err="1" smtClean="0"/>
              <a:t>상호작용을할때</a:t>
            </a:r>
            <a:r>
              <a:rPr lang="ko-KR" altLang="en-US" dirty="0" smtClean="0"/>
              <a:t> 첫번째는 쓰다듬기 두번째 이후부터는 상세정보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나오고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도구를 들고있다면 생산품을 획득한다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동물들은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외양간 문이 </a:t>
            </a:r>
            <a:r>
              <a:rPr lang="ko-KR" altLang="en-US" dirty="0" err="1" smtClean="0"/>
              <a:t>열려있을경우에만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농장씬과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외양간씬을</a:t>
            </a:r>
            <a:r>
              <a:rPr lang="ko-KR" altLang="en-US" dirty="0" smtClean="0"/>
              <a:t> 이동할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플레이어가 문을 열었을 경우 모든 동물들은 외양간 문을 통해 </a:t>
            </a:r>
            <a:r>
              <a:rPr lang="ko-KR" altLang="en-US" dirty="0" err="1" smtClean="0"/>
              <a:t>농장씬으로</a:t>
            </a:r>
            <a:r>
              <a:rPr lang="ko-KR" altLang="en-US" dirty="0" smtClean="0"/>
              <a:t> 나온다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비가 </a:t>
            </a:r>
            <a:r>
              <a:rPr lang="ko-KR" altLang="en-US" dirty="0" err="1" smtClean="0"/>
              <a:t>오는날에는</a:t>
            </a:r>
            <a:r>
              <a:rPr lang="ko-KR" altLang="en-US" dirty="0" smtClean="0"/>
              <a:t> 밖으로 나오지않는다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저녁이되면</a:t>
            </a:r>
            <a:r>
              <a:rPr lang="ko-KR" altLang="en-US" dirty="0" smtClean="0"/>
              <a:t> 동물들은 외양간 안으로 들어간다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269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512" y="3088299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쓰다듬기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동물의 상태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집으로 돌아가기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2512" y="1583348"/>
            <a:ext cx="10537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712" y="94628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Animal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5815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901" y="580483"/>
            <a:ext cx="10537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울타리가없을경우에</a:t>
            </a:r>
            <a:r>
              <a:rPr lang="ko-KR" altLang="en-US" dirty="0" smtClean="0"/>
              <a:t> 지정된범위안에서 랜덤으로 </a:t>
            </a:r>
            <a:r>
              <a:rPr lang="ko-KR" altLang="en-US" dirty="0" err="1" smtClean="0"/>
              <a:t>목표지점을찾아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시간간격을두고</a:t>
            </a:r>
            <a:r>
              <a:rPr lang="ko-KR" altLang="en-US" dirty="0" smtClean="0"/>
              <a:t> 움직임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성장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시간이지남에따라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조건은 </a:t>
            </a:r>
            <a:r>
              <a:rPr lang="ko-KR" altLang="en-US" dirty="0" err="1" smtClean="0"/>
              <a:t>찾아볼것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어른소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일경우에만</a:t>
            </a:r>
            <a:r>
              <a:rPr lang="ko-KR" altLang="en-US" dirty="0" smtClean="0"/>
              <a:t> 우유를 </a:t>
            </a:r>
            <a:r>
              <a:rPr lang="ko-KR" altLang="en-US" dirty="0" err="1" smtClean="0"/>
              <a:t>획득할수있다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전날 먹이를 </a:t>
            </a:r>
            <a:r>
              <a:rPr lang="ko-KR" altLang="en-US" dirty="0" err="1" smtClean="0"/>
              <a:t>줬을경우에만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먹이주기</a:t>
            </a:r>
            <a:r>
              <a:rPr lang="en-US" altLang="ko-KR" dirty="0" smtClean="0"/>
              <a:t>,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임시로 다음날로 넘기기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버튼을 만들어서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성장하게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215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262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서울IT</cp:lastModifiedBy>
  <cp:revision>25</cp:revision>
  <dcterms:created xsi:type="dcterms:W3CDTF">2022-09-05T01:28:13Z</dcterms:created>
  <dcterms:modified xsi:type="dcterms:W3CDTF">2022-09-06T08:48:39Z</dcterms:modified>
</cp:coreProperties>
</file>