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62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ED939-339B-403E-D4E0-CC253DC4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13C38C-FEBD-E29E-45A6-89039620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45797-6D6F-3712-9880-C88F5951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820B6-DE8B-CBE3-AD08-C5EFFDCB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6D2D6-1961-5EB4-6CA5-204ACF89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8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D09D-3F5C-9A33-D29D-0F22E6A5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00F17-CABE-07DD-9A88-E0092B20C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B6459-28DF-62DE-50DA-DA6717A7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28AA9-F5C3-D926-87DE-6962672D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EDE71-34AF-8AE8-44AF-321B2C1F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0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504F6F-F325-DEE0-3789-ACF16062B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E7036-ABBA-7913-9439-6A7395956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69E82-8424-D995-D0AD-56D8479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44498-BC1D-5550-10B7-68A6B516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46A14-F176-BA10-D18C-1F920454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30737-79BE-900D-E286-0F364F5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742F4-0FB2-E3C4-8449-DC40545D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FFBEE-27BC-9367-E6E5-7AFB8CB9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C3629-719F-CBBF-F584-92DD8216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188A0-BC41-DE20-848E-5EAE929D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280EF-07D5-2881-6D2B-5196AFDC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80487-2633-C51A-0CB4-C53D0CDFF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EBA6E-34AF-B2A5-0106-E740C38E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E48B3-DF11-CBEC-C8AE-C9FF297C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CCE01-F5C7-A756-A79C-1A36C39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FA326-E0FC-67CF-08CD-8E120D19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5D8A3-E43E-40F9-2CB6-11FC3EBF8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BBABB-4444-E687-972F-08CEA8F67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554BF-A03D-5604-3CFD-076C1E19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2B644-203D-3BB2-D734-D008870C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09B51-E5C3-BE94-1ED9-CD0C8256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6B2ED-60B7-944C-3F25-241386A3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5E747-122E-9FD5-A446-125095E2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918C3-8E0F-95E1-E3AB-A757D07D7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A1FC2E-8D6D-80D2-5ACB-85537464B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D46D01-82BD-F443-AA71-6689365F7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14BEAF-2D06-65F7-381D-003FC874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A131BC-AB48-1914-9BB7-9790C645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5E0C0-7DE2-585C-3E1C-476509F0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6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5DAF2-ECF0-6507-DE52-B1FF9EA4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576B1C-294F-C6D6-F360-184597BA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CAA1E-AA54-D4DA-17C4-7D2305A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3FD1D-EFB9-78A1-534A-E1AE4CC6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1DEEB5-326E-1AC5-F6FE-3444D18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21C430-C756-EB1C-D15E-232B508E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F51D6-CA76-70D2-4F04-66697A93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FCCA9-2122-2065-A4B4-977B91C4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92931-6CF1-336A-F663-68A808B2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52214-C6CF-FF80-497A-D55D03888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A5CD2-89F4-0DDC-C738-61F4A405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D6FF5-E857-A973-3201-A61154AA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89896-C374-20C2-B583-E7D70756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9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96717-F1DF-0F58-8B54-217A4CB7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73191-0715-1497-AC4C-3097D52D8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839D8-5DB5-611B-8FC7-5C16CA9E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AB3FB-BB88-8A7A-A24B-C6C9E66E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402A6-C30C-193E-156C-A111F70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3E49ED-D082-8C8D-5894-8D19F277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7DA3A7-E900-D964-0497-B424187F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50312-FB4D-DB12-61DF-90AA6E89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C5CE8-638D-4567-681C-1376F2B4C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AB56-E455-4375-A63B-9941EAEB003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4C0D0-7164-4762-A577-4BD2EB69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4EA58-8AFC-4ECF-898B-43F3E2EEC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32A94-86D1-40CB-B8A9-A5C1690A4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1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A925-5584-6057-2607-9184C05FC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87" y="395853"/>
            <a:ext cx="9144000" cy="781593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플레이어 이동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C82D0-66BC-D287-8193-9F302F64F0E1}"/>
              </a:ext>
            </a:extLst>
          </p:cNvPr>
          <p:cNvSpPr txBox="1"/>
          <p:nvPr/>
        </p:nvSpPr>
        <p:spPr>
          <a:xfrm>
            <a:off x="800100" y="2421938"/>
            <a:ext cx="6097044" cy="2248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0" i="0" dirty="0">
                <a:effectLst/>
                <a:latin typeface="+mj-lt"/>
              </a:rPr>
              <a:t>-  </a:t>
            </a:r>
            <a:r>
              <a:rPr lang="ko-KR" altLang="en-US" sz="2400" b="0" i="0" dirty="0">
                <a:effectLst/>
                <a:latin typeface="+mj-lt"/>
              </a:rPr>
              <a:t>시스템 정의 </a:t>
            </a:r>
            <a:r>
              <a:rPr lang="en-US" altLang="ko-KR" sz="2400" b="0" i="0" dirty="0">
                <a:effectLst/>
                <a:latin typeface="+mj-lt"/>
              </a:rPr>
              <a:t>, </a:t>
            </a:r>
            <a:r>
              <a:rPr lang="ko-KR" altLang="en-US" sz="2400" b="0" i="0" dirty="0">
                <a:effectLst/>
                <a:latin typeface="+mj-lt"/>
              </a:rPr>
              <a:t>기획 의도</a:t>
            </a:r>
            <a:br>
              <a:rPr lang="ko-KR" altLang="en-US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- </a:t>
            </a:r>
            <a:r>
              <a:rPr lang="ko-KR" altLang="en-US" sz="2400" b="0" i="0" dirty="0">
                <a:effectLst/>
                <a:latin typeface="+mj-lt"/>
              </a:rPr>
              <a:t>흐름도</a:t>
            </a:r>
            <a:r>
              <a:rPr lang="en-US" altLang="ko-KR" sz="2400" b="0" i="0" dirty="0">
                <a:effectLst/>
                <a:latin typeface="+mj-lt"/>
              </a:rPr>
              <a:t>(</a:t>
            </a:r>
            <a:r>
              <a:rPr lang="en-US" altLang="ko-KR" sz="2400" b="0" i="0" dirty="0" err="1">
                <a:effectLst/>
                <a:latin typeface="+mj-lt"/>
              </a:rPr>
              <a:t>FlowChart</a:t>
            </a:r>
            <a:r>
              <a:rPr lang="en-US" altLang="ko-KR" sz="2400" b="0" i="0" dirty="0">
                <a:effectLst/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lt"/>
              </a:rPr>
              <a:t>- </a:t>
            </a:r>
            <a:r>
              <a:rPr lang="ko-KR" altLang="en-US" sz="2400" dirty="0">
                <a:latin typeface="+mj-lt"/>
              </a:rPr>
              <a:t>구성 요소</a:t>
            </a:r>
            <a:r>
              <a:rPr lang="en-US" altLang="ko-KR" sz="2400" dirty="0">
                <a:latin typeface="+mj-lt"/>
              </a:rPr>
              <a:t>(</a:t>
            </a:r>
            <a:r>
              <a:rPr lang="ko-KR" altLang="en-US" sz="2400" dirty="0">
                <a:latin typeface="+mj-lt"/>
              </a:rPr>
              <a:t>인지 요소</a:t>
            </a:r>
            <a:r>
              <a:rPr lang="en-US" altLang="ko-KR" sz="2400" dirty="0">
                <a:latin typeface="+mj-lt"/>
              </a:rPr>
              <a:t>)</a:t>
            </a:r>
            <a:br>
              <a:rPr lang="ko-KR" altLang="en-US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- </a:t>
            </a:r>
            <a:r>
              <a:rPr lang="ko-KR" altLang="en-US" sz="2400" b="0" i="0" dirty="0">
                <a:effectLst/>
                <a:latin typeface="+mj-lt"/>
              </a:rPr>
              <a:t>세부 설명</a:t>
            </a:r>
            <a:r>
              <a:rPr lang="en-US" altLang="ko-KR" sz="2400" b="0" i="0" dirty="0">
                <a:effectLst/>
                <a:latin typeface="+mj-lt"/>
              </a:rPr>
              <a:t>(</a:t>
            </a:r>
            <a:r>
              <a:rPr lang="ko-KR" altLang="en-US" sz="2400" b="0" i="0" dirty="0">
                <a:effectLst/>
                <a:latin typeface="+mj-lt"/>
              </a:rPr>
              <a:t>절차</a:t>
            </a:r>
            <a:r>
              <a:rPr lang="en-US" altLang="ko-KR" sz="2400" b="0" i="0" dirty="0">
                <a:effectLst/>
                <a:latin typeface="+mj-lt"/>
              </a:rPr>
              <a:t>, </a:t>
            </a:r>
            <a:r>
              <a:rPr lang="ko-KR" altLang="en-US" sz="2400" b="0" i="0" dirty="0">
                <a:effectLst/>
                <a:latin typeface="+mj-lt"/>
              </a:rPr>
              <a:t>규칙</a:t>
            </a:r>
            <a:r>
              <a:rPr lang="en-US" altLang="ko-KR" sz="2400" b="0" i="0" dirty="0">
                <a:effectLst/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641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A925-5584-6057-2607-9184C05FC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395853"/>
            <a:ext cx="9144000" cy="781593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시스템 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73602-C9E8-158D-5E11-7E232D471131}"/>
              </a:ext>
            </a:extLst>
          </p:cNvPr>
          <p:cNvSpPr txBox="1"/>
          <p:nvPr/>
        </p:nvSpPr>
        <p:spPr>
          <a:xfrm>
            <a:off x="800100" y="1256556"/>
            <a:ext cx="9295878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effectLst/>
                <a:latin typeface="+mj-lt"/>
              </a:rPr>
              <a:t>플레이어를 사용자가 맵 을 클릭해서 움직일 수 있다</a:t>
            </a:r>
            <a:r>
              <a:rPr lang="en-US" altLang="ko-KR" sz="2400" b="0" i="0" dirty="0">
                <a:effectLst/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D69CB-1E5A-3D62-43E6-8A1BBAED4D89}"/>
              </a:ext>
            </a:extLst>
          </p:cNvPr>
          <p:cNvSpPr txBox="1"/>
          <p:nvPr/>
        </p:nvSpPr>
        <p:spPr>
          <a:xfrm>
            <a:off x="800100" y="3845730"/>
            <a:ext cx="9295878" cy="223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effectLst/>
                <a:latin typeface="+mj-lt"/>
              </a:rPr>
              <a:t>플레이어가 </a:t>
            </a:r>
            <a:r>
              <a:rPr lang="ko-KR" altLang="en-US" sz="2400" b="0" i="0" dirty="0" err="1">
                <a:effectLst/>
                <a:latin typeface="+mj-lt"/>
              </a:rPr>
              <a:t>맵을</a:t>
            </a:r>
            <a:r>
              <a:rPr lang="ko-KR" altLang="en-US" sz="2400" b="0" i="0" dirty="0">
                <a:effectLst/>
                <a:latin typeface="+mj-lt"/>
              </a:rPr>
              <a:t> 돌아다닐 수 있어야 함</a:t>
            </a:r>
            <a:r>
              <a:rPr lang="en-US" altLang="ko-KR" sz="2400" b="0" i="0" dirty="0">
                <a:effectLst/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j-lt"/>
              </a:rPr>
              <a:t>맵 각지에서 다양한 행동을 할 수 있는 공간이 다름</a:t>
            </a:r>
            <a:endParaRPr lang="en-US" altLang="ko-KR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lt"/>
              </a:rPr>
              <a:t>(</a:t>
            </a:r>
            <a:r>
              <a:rPr lang="ko-KR" altLang="en-US" sz="2400" dirty="0">
                <a:latin typeface="+mj-lt"/>
              </a:rPr>
              <a:t>예</a:t>
            </a:r>
            <a:r>
              <a:rPr lang="en-US" altLang="ko-KR" sz="2400" dirty="0">
                <a:latin typeface="+mj-lt"/>
              </a:rPr>
              <a:t> </a:t>
            </a:r>
            <a:r>
              <a:rPr lang="ko-KR" altLang="en-US" sz="2400" dirty="0">
                <a:latin typeface="+mj-lt"/>
              </a:rPr>
              <a:t>목장에서 목축업</a:t>
            </a:r>
            <a:r>
              <a:rPr lang="en-US" altLang="ko-KR" sz="2400" dirty="0">
                <a:latin typeface="+mj-lt"/>
              </a:rPr>
              <a:t>, </a:t>
            </a:r>
            <a:r>
              <a:rPr lang="ko-KR" altLang="en-US" sz="2400" dirty="0" err="1">
                <a:latin typeface="+mj-lt"/>
              </a:rPr>
              <a:t>물타일</a:t>
            </a:r>
            <a:r>
              <a:rPr lang="ko-KR" altLang="en-US" sz="2400" dirty="0">
                <a:latin typeface="+mj-lt"/>
              </a:rPr>
              <a:t> 근처에서 낚시</a:t>
            </a:r>
            <a:r>
              <a:rPr lang="en-US" altLang="ko-KR" sz="2400" dirty="0">
                <a:latin typeface="+mj-lt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dirty="0">
              <a:latin typeface="+mj-lt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53280E3-EB0A-EB87-E342-29FBA40C6170}"/>
              </a:ext>
            </a:extLst>
          </p:cNvPr>
          <p:cNvSpPr txBox="1">
            <a:spLocks/>
          </p:cNvSpPr>
          <p:nvPr/>
        </p:nvSpPr>
        <p:spPr>
          <a:xfrm>
            <a:off x="800100" y="2963689"/>
            <a:ext cx="9144000" cy="781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/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55440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BAD03005-8775-55F2-7F89-F7A2EA9B52EC}"/>
              </a:ext>
            </a:extLst>
          </p:cNvPr>
          <p:cNvSpPr/>
          <p:nvPr/>
        </p:nvSpPr>
        <p:spPr>
          <a:xfrm>
            <a:off x="2529214" y="1409177"/>
            <a:ext cx="1822537" cy="78159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 생성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941610DC-B96A-CC4B-60A4-C3A7A13274BC}"/>
              </a:ext>
            </a:extLst>
          </p:cNvPr>
          <p:cNvSpPr/>
          <p:nvPr/>
        </p:nvSpPr>
        <p:spPr>
          <a:xfrm>
            <a:off x="2529214" y="2638815"/>
            <a:ext cx="1822537" cy="78159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맵타일</a:t>
            </a:r>
            <a:r>
              <a:rPr lang="ko-KR" altLang="en-US" dirty="0"/>
              <a:t> 클릭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8942739B-ECB0-5890-0D3C-E583D0FFF73D}"/>
              </a:ext>
            </a:extLst>
          </p:cNvPr>
          <p:cNvSpPr/>
          <p:nvPr/>
        </p:nvSpPr>
        <p:spPr>
          <a:xfrm>
            <a:off x="2522951" y="5739410"/>
            <a:ext cx="1822537" cy="78159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플레이어 이동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4CF0B44-EFAD-7F13-58D3-C1CEEC357680}"/>
              </a:ext>
            </a:extLst>
          </p:cNvPr>
          <p:cNvSpPr txBox="1">
            <a:spLocks/>
          </p:cNvSpPr>
          <p:nvPr/>
        </p:nvSpPr>
        <p:spPr>
          <a:xfrm>
            <a:off x="597262" y="395853"/>
            <a:ext cx="9144000" cy="781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0" i="0" dirty="0">
                <a:effectLst/>
              </a:rPr>
              <a:t>흐름도</a:t>
            </a:r>
            <a:r>
              <a:rPr lang="en-US" altLang="ko-KR" sz="3200" b="0" i="0" dirty="0">
                <a:effectLst/>
              </a:rPr>
              <a:t>(</a:t>
            </a:r>
            <a:r>
              <a:rPr lang="en-US" altLang="ko-KR" sz="3200" b="0" i="0" dirty="0" err="1">
                <a:effectLst/>
              </a:rPr>
              <a:t>FlowChart</a:t>
            </a:r>
            <a:r>
              <a:rPr lang="en-US" altLang="ko-KR" sz="3200" b="0" i="0" dirty="0">
                <a:effectLst/>
              </a:rPr>
              <a:t>)</a:t>
            </a:r>
            <a:endParaRPr lang="ko-KR" altLang="en-US" sz="3200" dirty="0"/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DE50D362-4E95-E8C4-A129-ACEA904743B3}"/>
              </a:ext>
            </a:extLst>
          </p:cNvPr>
          <p:cNvSpPr/>
          <p:nvPr/>
        </p:nvSpPr>
        <p:spPr>
          <a:xfrm>
            <a:off x="2254686" y="3676389"/>
            <a:ext cx="2355642" cy="15782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이동가능한 지역인가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D7333452-735B-B360-F43A-B2CE4229FA30}"/>
              </a:ext>
            </a:extLst>
          </p:cNvPr>
          <p:cNvSpPr/>
          <p:nvPr/>
        </p:nvSpPr>
        <p:spPr>
          <a:xfrm>
            <a:off x="5994749" y="5739410"/>
            <a:ext cx="1822537" cy="78159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 종료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3505F6-A1B2-7393-71FF-87F241902C60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440483" y="2190770"/>
            <a:ext cx="0" cy="44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EE756A7-23EE-1261-D338-EB5CD6EEEC71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3432507" y="3420408"/>
            <a:ext cx="7976" cy="25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9722D0-783C-DCEA-0C87-0FD5A4DD9F6B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3432507" y="5254669"/>
            <a:ext cx="1713" cy="48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0A26B7-039F-86F7-E823-50268E41CB6F}"/>
              </a:ext>
            </a:extLst>
          </p:cNvPr>
          <p:cNvSpPr txBox="1"/>
          <p:nvPr/>
        </p:nvSpPr>
        <p:spPr>
          <a:xfrm>
            <a:off x="3432507" y="52761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1ECBDC-8520-DE5A-F6A8-F22DFCED08F1}"/>
              </a:ext>
            </a:extLst>
          </p:cNvPr>
          <p:cNvSpPr txBox="1"/>
          <p:nvPr/>
        </p:nvSpPr>
        <p:spPr>
          <a:xfrm>
            <a:off x="4390748" y="38669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1447770-1831-3892-A49B-ED56FE70CEB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3776" y="6130206"/>
            <a:ext cx="1650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F239248-3566-E432-B533-24D1CB78E11B}"/>
              </a:ext>
            </a:extLst>
          </p:cNvPr>
          <p:cNvCxnSpPr>
            <a:stCxn id="14" idx="3"/>
            <a:endCxn id="16" idx="0"/>
          </p:cNvCxnSpPr>
          <p:nvPr/>
        </p:nvCxnSpPr>
        <p:spPr>
          <a:xfrm>
            <a:off x="4610328" y="4465529"/>
            <a:ext cx="2295690" cy="1273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A925-5584-6057-2607-9184C05FC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395853"/>
            <a:ext cx="9144000" cy="781593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0" i="0" dirty="0">
                <a:effectLst/>
              </a:rPr>
              <a:t>구성 요소</a:t>
            </a:r>
            <a:r>
              <a:rPr lang="en-US" altLang="ko-KR" sz="3200" b="0" i="0" dirty="0">
                <a:effectLst/>
              </a:rPr>
              <a:t>(</a:t>
            </a:r>
            <a:r>
              <a:rPr lang="ko-KR" altLang="en-US" sz="3200" b="0" i="0" dirty="0">
                <a:effectLst/>
              </a:rPr>
              <a:t>인지 요소</a:t>
            </a:r>
            <a:r>
              <a:rPr lang="en-US" altLang="ko-KR" sz="3200" b="0" i="0" dirty="0">
                <a:effectLst/>
              </a:rPr>
              <a:t>)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3FE6C-9329-B5C1-08E3-88B94B4B495E}"/>
              </a:ext>
            </a:extLst>
          </p:cNvPr>
          <p:cNvSpPr txBox="1"/>
          <p:nvPr/>
        </p:nvSpPr>
        <p:spPr>
          <a:xfrm>
            <a:off x="800100" y="1419856"/>
            <a:ext cx="9295878" cy="169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effectLst/>
                <a:latin typeface="+mj-lt"/>
              </a:rPr>
              <a:t>플레이어</a:t>
            </a:r>
            <a:endParaRPr lang="en-US" altLang="ko-KR" sz="2400" b="0" i="0" dirty="0"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j-lt"/>
              </a:rPr>
              <a:t>맵</a:t>
            </a:r>
            <a:endParaRPr lang="en-US" altLang="ko-KR" sz="24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effectLst/>
                <a:latin typeface="+mj-lt"/>
              </a:rPr>
              <a:t>장애물</a:t>
            </a:r>
            <a:endParaRPr lang="en-US" altLang="ko-KR" sz="2400" b="0" i="0" dirty="0">
              <a:effectLst/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2A2723-C985-8111-3F7D-62A070D2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94" y="3847904"/>
            <a:ext cx="914400" cy="1704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CFAD57-77A2-FD93-F21C-021FE1B3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3847904"/>
            <a:ext cx="2867025" cy="2562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AA01A3-8323-63F3-BF4D-564CF71EA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09" y="3847904"/>
            <a:ext cx="1419225" cy="1190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D9AA5B-9FED-B1D3-76EE-6091B5443131}"/>
              </a:ext>
            </a:extLst>
          </p:cNvPr>
          <p:cNvSpPr txBox="1"/>
          <p:nvPr/>
        </p:nvSpPr>
        <p:spPr>
          <a:xfrm>
            <a:off x="1304794" y="57181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플레이어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C7B0F-2109-5B67-EA9F-283ADFC6FF9E}"/>
              </a:ext>
            </a:extLst>
          </p:cNvPr>
          <p:cNvSpPr txBox="1"/>
          <p:nvPr/>
        </p:nvSpPr>
        <p:spPr>
          <a:xfrm>
            <a:off x="4354882" y="64621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맵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95D74-DE3F-AE9B-1A2A-F80EEE46BB8D}"/>
              </a:ext>
            </a:extLst>
          </p:cNvPr>
          <p:cNvSpPr txBox="1"/>
          <p:nvPr/>
        </p:nvSpPr>
        <p:spPr>
          <a:xfrm>
            <a:off x="7091819" y="51290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장애물</a:t>
            </a:r>
          </a:p>
        </p:txBody>
      </p:sp>
    </p:spTree>
    <p:extLst>
      <p:ext uri="{BB962C8B-B14F-4D97-AF65-F5344CB8AC3E}">
        <p14:creationId xmlns:p14="http://schemas.microsoft.com/office/powerpoint/2010/main" val="374729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A925-5584-6057-2607-9184C05FC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395853"/>
            <a:ext cx="9144000" cy="781593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0" i="0" dirty="0">
                <a:effectLst/>
              </a:rPr>
              <a:t>세부 설명</a:t>
            </a:r>
            <a:r>
              <a:rPr lang="en-US" altLang="ko-KR" sz="3200" b="0" i="0" dirty="0">
                <a:effectLst/>
              </a:rPr>
              <a:t>(</a:t>
            </a:r>
            <a:r>
              <a:rPr lang="ko-KR" altLang="en-US" sz="3200" b="0" i="0" dirty="0">
                <a:effectLst/>
              </a:rPr>
              <a:t>절차</a:t>
            </a:r>
            <a:r>
              <a:rPr lang="en-US" altLang="ko-KR" sz="3200" b="0" i="0" dirty="0">
                <a:effectLst/>
              </a:rPr>
              <a:t>, </a:t>
            </a:r>
            <a:r>
              <a:rPr lang="ko-KR" altLang="en-US" sz="3200" b="0" i="0" dirty="0">
                <a:effectLst/>
              </a:rPr>
              <a:t>규칙</a:t>
            </a:r>
            <a:r>
              <a:rPr lang="en-US" altLang="ko-KR" sz="3200" b="0" i="0" dirty="0">
                <a:effectLst/>
              </a:rPr>
              <a:t>)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3FE6C-9329-B5C1-08E3-88B94B4B495E}"/>
              </a:ext>
            </a:extLst>
          </p:cNvPr>
          <p:cNvSpPr txBox="1"/>
          <p:nvPr/>
        </p:nvSpPr>
        <p:spPr>
          <a:xfrm>
            <a:off x="800100" y="1419856"/>
            <a:ext cx="9295878" cy="3898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0" i="0" dirty="0">
                <a:effectLst/>
                <a:latin typeface="+mj-lt"/>
              </a:rPr>
              <a:t>플레이어가 </a:t>
            </a:r>
            <a:r>
              <a:rPr lang="ko-KR" altLang="en-US" sz="2400" b="0" i="0" dirty="0" err="1">
                <a:effectLst/>
                <a:latin typeface="+mj-lt"/>
              </a:rPr>
              <a:t>맵타일을</a:t>
            </a:r>
            <a:r>
              <a:rPr lang="ko-KR" altLang="en-US" sz="2400" b="0" i="0" dirty="0">
                <a:effectLst/>
                <a:latin typeface="+mj-lt"/>
              </a:rPr>
              <a:t> 터치 하면 해당 타일의 좌표 값을 구한 다음 이동 할 수 있는 지점 이면 이동을 한다</a:t>
            </a:r>
            <a:r>
              <a:rPr lang="en-US" altLang="ko-KR" sz="2400" b="0" i="0" dirty="0">
                <a:effectLst/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+mj-lt"/>
              </a:rPr>
              <a:t>맵 이동중 장애물이 있을 경우 이동가능한 경로를 구한 후 피해서 </a:t>
            </a:r>
            <a:r>
              <a:rPr lang="ko-KR" altLang="en-US" sz="2400" dirty="0" err="1">
                <a:latin typeface="+mj-lt"/>
              </a:rPr>
              <a:t>타일맵</a:t>
            </a:r>
            <a:r>
              <a:rPr lang="ko-KR" altLang="en-US" sz="2400" dirty="0">
                <a:latin typeface="+mj-lt"/>
              </a:rPr>
              <a:t> 기반으로 이동을 한다</a:t>
            </a:r>
            <a:r>
              <a:rPr lang="en-US" altLang="ko-KR" sz="2400" dirty="0">
                <a:latin typeface="+mj-lt"/>
              </a:rPr>
              <a:t>. </a:t>
            </a:r>
            <a:r>
              <a:rPr lang="ko-KR" altLang="en-US" sz="2400" dirty="0">
                <a:latin typeface="+mj-lt"/>
              </a:rPr>
              <a:t>이 때 피하는 알고리즘은 에이스타 알고리즘을 사용한다</a:t>
            </a:r>
            <a:r>
              <a:rPr lang="en-US" altLang="ko-KR" sz="24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0" i="0" dirty="0"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C493E6-2EAA-B7E8-EDD0-0F9C8572A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154645"/>
            <a:ext cx="4134763" cy="23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1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147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플레이어 이동 시스템</vt:lpstr>
      <vt:lpstr>시스템 정의</vt:lpstr>
      <vt:lpstr>PowerPoint 프레젠테이션</vt:lpstr>
      <vt:lpstr>구성 요소(인지 요소)</vt:lpstr>
      <vt:lpstr>세부 설명(절차, 규칙)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플레이어 이동 시스템</dc:title>
  <dc:creator>박 정식</dc:creator>
  <cp:lastModifiedBy>박 정식</cp:lastModifiedBy>
  <cp:revision>10</cp:revision>
  <dcterms:created xsi:type="dcterms:W3CDTF">2022-09-02T05:35:34Z</dcterms:created>
  <dcterms:modified xsi:type="dcterms:W3CDTF">2022-09-02T08:29:09Z</dcterms:modified>
</cp:coreProperties>
</file>