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embeddedFontLst>
    <p:embeddedFont>
      <p:font typeface="메이플스토리" panose="02000300000000000000" pitchFamily="2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A31-0D01-42EA-994F-3AB24D48C1D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7397-5AC9-4295-BD7C-DE2D28C9C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2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4F1BE8-8807-6A34-7101-76C2943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08" y="1710613"/>
            <a:ext cx="10515600" cy="1769512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8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261-6D21-47B2-8D2E-F51E6AD78FEB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A96B-1A08-4BE7-B375-A48BB7F70F1D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146-2D5A-471B-9104-B286F95F5A58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70" y="23153"/>
            <a:ext cx="10515600" cy="7794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10515600" cy="4351338"/>
          </a:xfrm>
        </p:spPr>
        <p:txBody>
          <a:bodyPr/>
          <a:lstStyle>
            <a:lvl1pPr>
              <a:defRPr sz="24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  <a:lvl2pPr>
              <a:defRPr sz="18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2pPr>
            <a:lvl3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3pPr>
            <a:lvl4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4pPr>
            <a:lvl5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3071-4371-4F06-BB49-80D50B4DD0B7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91AF-7B18-4941-A6B4-F3681F4060F1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62910-8C08-005E-A122-DD6B6BF6BC65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B5077-AF88-0C23-A44A-760D1846E65B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E22-DB96-46B0-A328-08BA69541519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46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51241-897E-F979-9A65-532EBFEA5BA9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B99-2073-4FAF-91A5-991F6904E7E2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EF65-2C8F-4174-9DDE-0E8624841DF4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0967-A451-4886-AFF5-9EA93B59F493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048E-4A53-40F4-95EA-581542E33132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EFA-2A44-402C-9449-FA945D09B5E7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5055" y="1879086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Panda Village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/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1D6D7-3B3C-9CDE-0E0B-8CCD703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2551" y="34646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 기획서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246492"/>
              </p:ext>
            </p:extLst>
          </p:nvPr>
        </p:nvGraphicFramePr>
        <p:xfrm>
          <a:off x="662417" y="1616652"/>
          <a:ext cx="10836855" cy="4165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28">
                  <a:extLst>
                    <a:ext uri="{9D8B030D-6E8A-4147-A177-3AD203B41FA5}">
                      <a16:colId xmlns:a16="http://schemas.microsoft.com/office/drawing/2014/main" val="304013688"/>
                    </a:ext>
                  </a:extLst>
                </a:gridCol>
                <a:gridCol w="3040084">
                  <a:extLst>
                    <a:ext uri="{9D8B030D-6E8A-4147-A177-3AD203B41FA5}">
                      <a16:colId xmlns:a16="http://schemas.microsoft.com/office/drawing/2014/main" val="3927873232"/>
                    </a:ext>
                  </a:extLst>
                </a:gridCol>
                <a:gridCol w="840921">
                  <a:extLst>
                    <a:ext uri="{9D8B030D-6E8A-4147-A177-3AD203B41FA5}">
                      <a16:colId xmlns:a16="http://schemas.microsoft.com/office/drawing/2014/main" val="541522031"/>
                    </a:ext>
                  </a:extLst>
                </a:gridCol>
                <a:gridCol w="3110593">
                  <a:extLst>
                    <a:ext uri="{9D8B030D-6E8A-4147-A177-3AD203B41FA5}">
                      <a16:colId xmlns:a16="http://schemas.microsoft.com/office/drawing/2014/main" val="100223537"/>
                    </a:ext>
                  </a:extLst>
                </a:gridCol>
                <a:gridCol w="2845129">
                  <a:extLst>
                    <a:ext uri="{9D8B030D-6E8A-4147-A177-3AD203B41FA5}">
                      <a16:colId xmlns:a16="http://schemas.microsoft.com/office/drawing/2014/main" val="309928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smtClean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버전</a:t>
                      </a:r>
                      <a:endParaRPr lang="ko-KR" altLang="en-US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smtClean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일시</a:t>
                      </a:r>
                      <a:endParaRPr lang="ko-KR" altLang="en-US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smtClean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분류</a:t>
                      </a:r>
                      <a:endParaRPr lang="ko-KR" altLang="en-US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smtClean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</a:t>
                      </a:r>
                      <a:endParaRPr lang="ko-KR" altLang="en-US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smtClean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작성자</a:t>
                      </a:r>
                      <a:endParaRPr lang="ko-KR" altLang="en-US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3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8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15662"/>
                  </a:ext>
                </a:extLst>
              </a:tr>
              <a:tr h="457373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5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7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17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6A8B-E692-DE33-1EC5-37541637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F40E78D-A0F5-8C04-9DCE-EDD7220E2FC1}"/>
              </a:ext>
            </a:extLst>
          </p:cNvPr>
          <p:cNvSpPr txBox="1">
            <a:spLocks/>
          </p:cNvSpPr>
          <p:nvPr/>
        </p:nvSpPr>
        <p:spPr>
          <a:xfrm>
            <a:off x="1079329" y="1140031"/>
            <a:ext cx="3350167" cy="47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ko-KR" dirty="0" smtClean="0">
                <a:latin typeface="메이플스토리" panose="02000300000000000000" charset="-127"/>
                <a:ea typeface="메이플스토리" panose="02000300000000000000" charset="-127"/>
              </a:rPr>
              <a:t>1. </a:t>
            </a:r>
            <a:r>
              <a:rPr lang="ko-KR" altLang="en-US" dirty="0" smtClean="0">
                <a:latin typeface="메이플스토리" panose="02000300000000000000" charset="-127"/>
                <a:ea typeface="메이플스토리" panose="02000300000000000000" charset="-127"/>
              </a:rPr>
              <a:t>개요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2. </a:t>
            </a:r>
            <a:r>
              <a:rPr lang="ko-KR" altLang="en-US" dirty="0" smtClean="0">
                <a:latin typeface="메이플스토리" panose="02000300000000000000" charset="-127"/>
                <a:ea typeface="메이플스토리" panose="02000300000000000000" charset="-127"/>
              </a:rPr>
              <a:t>목표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3. </a:t>
            </a:r>
            <a:r>
              <a:rPr lang="ko-KR" altLang="en-US" dirty="0" smtClean="0">
                <a:latin typeface="메이플스토리" panose="02000300000000000000" charset="-127"/>
                <a:ea typeface="메이플스토리" panose="02000300000000000000" charset="-127"/>
              </a:rPr>
              <a:t>상세 디자인</a:t>
            </a:r>
            <a:endParaRPr lang="en-US" altLang="ko-KR" dirty="0" smtClean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 smtClean="0">
                <a:latin typeface="메이플스토리" panose="02000300000000000000" charset="-127"/>
                <a:ea typeface="메이플스토리" panose="02000300000000000000" charset="-127"/>
              </a:rPr>
              <a:t>4</a:t>
            </a: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. </a:t>
            </a:r>
            <a:r>
              <a:rPr lang="ko-KR" altLang="en-US" dirty="0" smtClean="0">
                <a:latin typeface="메이플스토리" panose="02000300000000000000" charset="-127"/>
                <a:ea typeface="메이플스토리" panose="02000300000000000000" charset="-127"/>
              </a:rPr>
              <a:t>수치 밸런스</a:t>
            </a:r>
            <a:endParaRPr lang="en-US" altLang="ko-KR" dirty="0" smtClean="0">
              <a:latin typeface="메이플스토리" panose="02000300000000000000" charset="-127"/>
              <a:ea typeface="메이플스토리" panose="0200030000000000000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9051BB-9577-4EDA-1AB0-410728793FAF}"/>
              </a:ext>
            </a:extLst>
          </p:cNvPr>
          <p:cNvCxnSpPr/>
          <p:nvPr/>
        </p:nvCxnSpPr>
        <p:spPr>
          <a:xfrm>
            <a:off x="3642360" y="15319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D5D26D-7390-8CD4-9458-A9F40BA506C0}"/>
              </a:ext>
            </a:extLst>
          </p:cNvPr>
          <p:cNvSpPr txBox="1"/>
          <p:nvPr/>
        </p:nvSpPr>
        <p:spPr>
          <a:xfrm>
            <a:off x="9027231" y="13472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3F3592-C628-B7B6-BB4C-122A9B2B84B8}"/>
              </a:ext>
            </a:extLst>
          </p:cNvPr>
          <p:cNvCxnSpPr>
            <a:cxnSpLocks/>
          </p:cNvCxnSpPr>
          <p:nvPr/>
        </p:nvCxnSpPr>
        <p:spPr>
          <a:xfrm>
            <a:off x="3642360" y="21796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3D6700-96D0-804C-0119-224038F38E13}"/>
              </a:ext>
            </a:extLst>
          </p:cNvPr>
          <p:cNvSpPr txBox="1"/>
          <p:nvPr/>
        </p:nvSpPr>
        <p:spPr>
          <a:xfrm>
            <a:off x="9013376" y="199495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8798B3-3D04-D74C-08F9-B7D27E49400A}"/>
              </a:ext>
            </a:extLst>
          </p:cNvPr>
          <p:cNvCxnSpPr>
            <a:cxnSpLocks/>
          </p:cNvCxnSpPr>
          <p:nvPr/>
        </p:nvCxnSpPr>
        <p:spPr>
          <a:xfrm>
            <a:off x="3642360" y="28273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64BD32-61BD-4579-9D95-F239850CA4A5}"/>
              </a:ext>
            </a:extLst>
          </p:cNvPr>
          <p:cNvSpPr txBox="1"/>
          <p:nvPr/>
        </p:nvSpPr>
        <p:spPr>
          <a:xfrm>
            <a:off x="8902536" y="26426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6C51C5-9740-73A2-7264-88D7E1264954}"/>
              </a:ext>
            </a:extLst>
          </p:cNvPr>
          <p:cNvCxnSpPr>
            <a:cxnSpLocks/>
          </p:cNvCxnSpPr>
          <p:nvPr/>
        </p:nvCxnSpPr>
        <p:spPr>
          <a:xfrm>
            <a:off x="3699164" y="3532311"/>
            <a:ext cx="52033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C9D87A-80EE-395E-AA52-56A7721E7095}"/>
              </a:ext>
            </a:extLst>
          </p:cNvPr>
          <p:cNvSpPr txBox="1"/>
          <p:nvPr/>
        </p:nvSpPr>
        <p:spPr>
          <a:xfrm>
            <a:off x="8902536" y="33476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3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309446" y="3716215"/>
            <a:ext cx="6670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91508" y="3470031"/>
            <a:ext cx="712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                              중기                                     장기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88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94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상세 디자인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수치 밸런스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47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메이플스토리</vt:lpstr>
      <vt:lpstr>Arial</vt:lpstr>
      <vt:lpstr>맑은 고딕</vt:lpstr>
      <vt:lpstr>Office 테마</vt:lpstr>
      <vt:lpstr>Panda Village </vt:lpstr>
      <vt:lpstr>History</vt:lpstr>
      <vt:lpstr>Index</vt:lpstr>
      <vt:lpstr>1. 개요</vt:lpstr>
      <vt:lpstr>2. 목표</vt:lpstr>
      <vt:lpstr>3. 상세 디자인 </vt:lpstr>
      <vt:lpstr>4. 수치 밸런스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서울IT</cp:lastModifiedBy>
  <cp:revision>178</cp:revision>
  <dcterms:created xsi:type="dcterms:W3CDTF">2022-09-02T05:25:13Z</dcterms:created>
  <dcterms:modified xsi:type="dcterms:W3CDTF">2022-09-27T01:25:08Z</dcterms:modified>
</cp:coreProperties>
</file>