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88" r:id="rId4"/>
    <p:sldId id="289" r:id="rId5"/>
    <p:sldId id="290" r:id="rId6"/>
    <p:sldId id="291" r:id="rId7"/>
    <p:sldId id="292" r:id="rId8"/>
    <p:sldId id="293" r:id="rId9"/>
    <p:sldId id="298" r:id="rId10"/>
    <p:sldId id="299" r:id="rId11"/>
    <p:sldId id="305" r:id="rId12"/>
    <p:sldId id="303" r:id="rId13"/>
    <p:sldId id="300" r:id="rId14"/>
    <p:sldId id="302" r:id="rId15"/>
    <p:sldId id="304" r:id="rId16"/>
    <p:sldId id="295" r:id="rId17"/>
    <p:sldId id="296" r:id="rId18"/>
    <p:sldId id="297" r:id="rId19"/>
    <p:sldId id="279" r:id="rId20"/>
  </p:sldIdLst>
  <p:sldSz cx="12192000" cy="6858000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메이플스토리" panose="02000300000000000000" pitchFamily="2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D887-37D0-41FB-9D41-79025892A5E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5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D887-37D0-41FB-9D41-79025892A5E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9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D887-37D0-41FB-9D41-79025892A5E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D887-37D0-41FB-9D41-79025892A5E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D887-37D0-41FB-9D41-79025892A5E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16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D887-37D0-41FB-9D41-79025892A5E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6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D887-37D0-41FB-9D41-79025892A5E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3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D887-37D0-41FB-9D41-79025892A5E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13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D887-37D0-41FB-9D41-79025892A5E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4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D887-37D0-41FB-9D41-79025892A5E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95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D887-37D0-41FB-9D41-79025892A5E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9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FD887-37D0-41FB-9D41-79025892A5E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45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05323" y="2397352"/>
            <a:ext cx="6275116" cy="16773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2">
                    <a:lumMod val="9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 Village</a:t>
            </a:r>
          </a:p>
          <a:p>
            <a:pPr algn="ctr"/>
            <a:endParaRPr lang="en-US" altLang="ko-KR" sz="1100" dirty="0" smtClean="0">
              <a:solidFill>
                <a:schemeClr val="bg2">
                  <a:lumMod val="9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ko-KR" altLang="en-US" sz="20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766AC4-C2D5-42A1-1189-60F66AC86B3E}"/>
              </a:ext>
            </a:extLst>
          </p:cNvPr>
          <p:cNvSpPr txBox="1"/>
          <p:nvPr/>
        </p:nvSpPr>
        <p:spPr>
          <a:xfrm>
            <a:off x="4606952" y="4349510"/>
            <a:ext cx="256607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52429" y="2369644"/>
            <a:ext cx="6275116" cy="215443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7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 Village</a:t>
            </a:r>
          </a:p>
          <a:p>
            <a:pPr algn="ctr"/>
            <a:endParaRPr lang="en-US" altLang="ko-KR" sz="11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8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 </a:t>
            </a:r>
            <a:r>
              <a:rPr lang="ko-KR" altLang="en-US" sz="28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최종 발표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46614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48726" y="1170807"/>
            <a:ext cx="10861579" cy="2928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50000"/>
              </a:lnSpc>
            </a:pP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농사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플레이어가 소지한 씨앗을 심고 </a:t>
            </a:r>
            <a:r>
              <a:rPr lang="ko-KR" altLang="en-US" dirty="0" err="1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물주면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작물이 자라게 되고 다 자랐을 때 수확하여 판매할 수 있음 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씨앗을 심기 전 특정 도구를 사용하여 타일 변경을 진행해야함 </a:t>
            </a: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126274" y="154268"/>
            <a:ext cx="4528853" cy="492278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altLang="ko-KR" sz="3000" smtClean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3. </a:t>
            </a:r>
            <a:r>
              <a:rPr lang="ko-KR" altLang="en-US" sz="3000" dirty="0" smtClean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게임 컨텐츠 및 시스템</a:t>
            </a:r>
            <a:endParaRPr lang="en-US" altLang="ko-KR" sz="3000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3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48727" y="1170807"/>
            <a:ext cx="11205964" cy="4719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50000"/>
              </a:lnSpc>
            </a:pP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채집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dirty="0" err="1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맵에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랜덤으로 뿌려지는 돌</a:t>
            </a:r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나무</a:t>
            </a:r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꽃 등 채집하여 판매 가능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리스트에 저장하여 </a:t>
            </a:r>
            <a:r>
              <a:rPr lang="ko-KR" altLang="en-US" dirty="0" err="1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씬을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이동할 때마다 불러옴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농장에 뿌려지는 잔디같은 경우는 </a:t>
            </a:r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BFS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를 사용하여 빈 공간이 </a:t>
            </a:r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10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칸 이상일 때를 탐색하여 전체적으로 뿌려주고 있음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126274" y="154268"/>
            <a:ext cx="4528853" cy="492278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altLang="ko-KR" sz="3000" smtClean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3. </a:t>
            </a:r>
            <a:r>
              <a:rPr lang="ko-KR" altLang="en-US" sz="3000" dirty="0" smtClean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게임 컨텐츠 및 시스템</a:t>
            </a:r>
            <a:endParaRPr lang="en-US" altLang="ko-KR" sz="3000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547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48726" y="1170807"/>
            <a:ext cx="11217839" cy="2928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50000"/>
              </a:lnSpc>
            </a:pP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상점 및 </a:t>
            </a:r>
            <a:r>
              <a:rPr lang="ko-KR" altLang="en-US" dirty="0" err="1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인벤토리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상점 총 </a:t>
            </a:r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4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개 </a:t>
            </a:r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- 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잡화점</a:t>
            </a:r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목공소</a:t>
            </a:r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목장</a:t>
            </a:r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dirty="0" err="1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판매상점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해당 상점을 클릭했을 때</a:t>
            </a:r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플래그에 맞는 상점이 열리게 됨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구매했을 때 </a:t>
            </a:r>
            <a:r>
              <a:rPr lang="ko-KR" altLang="en-US" dirty="0" err="1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인벤토리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저장 및 골드 차감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판매 상점에서는 사용자가 내놓은 물건에 대한 가격만큼 다음 날에 골드를 지급받는 형식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126274" y="154268"/>
            <a:ext cx="4528853" cy="492278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altLang="ko-KR" sz="3000" smtClean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3. </a:t>
            </a:r>
            <a:r>
              <a:rPr lang="ko-KR" altLang="en-US" sz="3000" dirty="0" smtClean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게임 컨텐츠 및 시스템</a:t>
            </a:r>
            <a:endParaRPr lang="en-US" altLang="ko-KR" sz="3000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6289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48727" y="1170807"/>
            <a:ext cx="9277438" cy="4671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50000"/>
              </a:lnSpc>
            </a:pP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배치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목공소 상점에 가서 농장에 원하는 건물을 배치</a:t>
            </a:r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이동</a:t>
            </a:r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철거할 수 있음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배치할 때</a:t>
            </a:r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플레이어의 농장 정보를 불러옴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배치할 위치에 장애물이 있을 시 건설 불가 </a:t>
            </a:r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-&gt; 2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차원 배열로 건물 사이즈를 저장하고 있으며 건설하려고 하는 위치에 장애물이 있을 때 붉은색 그리드로 변함</a:t>
            </a:r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(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건설 불가</a:t>
            </a:r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)</a:t>
            </a:r>
          </a:p>
          <a:p>
            <a:pPr algn="l" fontAlgn="base">
              <a:lnSpc>
                <a:spcPct val="150000"/>
              </a:lnSpc>
            </a:pP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126274" y="154268"/>
            <a:ext cx="4528853" cy="492278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altLang="ko-KR" sz="3000" smtClean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3. </a:t>
            </a:r>
            <a:r>
              <a:rPr lang="ko-KR" altLang="en-US" sz="3000" dirty="0" smtClean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게임 컨텐츠 및 시스템</a:t>
            </a:r>
            <a:endParaRPr lang="en-US" altLang="ko-KR" sz="3000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160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48727" y="1170807"/>
            <a:ext cx="9277438" cy="2928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50000"/>
              </a:lnSpc>
            </a:pP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목축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목공소에서 닭장 외양간을 구매하여 설치한 후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목장에서 동물 구매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dirty="0" err="1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건축물마다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입양할 수 있는 동물이 다름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동물이 다 자라면 아이템 지급하여 채집할 수 있음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126274" y="154268"/>
            <a:ext cx="4528853" cy="492278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altLang="ko-KR" sz="3000" smtClean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3. </a:t>
            </a:r>
            <a:r>
              <a:rPr lang="ko-KR" altLang="en-US" sz="3000" dirty="0" smtClean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게임 컨텐츠 및 시스템</a:t>
            </a:r>
            <a:endParaRPr lang="en-US" altLang="ko-KR" sz="3000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462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818668"/>
            <a:ext cx="9144000" cy="1220665"/>
          </a:xfrm>
        </p:spPr>
        <p:txBody>
          <a:bodyPr/>
          <a:lstStyle/>
          <a:p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4. 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이후 일정</a:t>
            </a: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962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48727" y="1170807"/>
            <a:ext cx="9277438" cy="2928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50000"/>
              </a:lnSpc>
            </a:pP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디테일 요소 살리기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최적화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낚시</a:t>
            </a:r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광산 컨텐츠 개발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126274" y="154268"/>
            <a:ext cx="3426823" cy="492278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altLang="ko-KR" sz="3000" dirty="0" smtClean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4. </a:t>
            </a:r>
            <a:r>
              <a:rPr lang="ko-KR" altLang="en-US" sz="3000" dirty="0" smtClean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이후 일정</a:t>
            </a:r>
            <a:endParaRPr lang="en-US" altLang="ko-KR" sz="3000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3493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7116" y="2818668"/>
            <a:ext cx="9144000" cy="1220665"/>
          </a:xfrm>
        </p:spPr>
        <p:txBody>
          <a:bodyPr/>
          <a:lstStyle/>
          <a:p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5</a:t>
            </a:r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. </a:t>
            </a:r>
            <a:r>
              <a:rPr lang="ko-KR" altLang="en-US" dirty="0" err="1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느낀점</a:t>
            </a: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94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48727" y="1170807"/>
            <a:ext cx="9277438" cy="2928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50000"/>
              </a:lnSpc>
            </a:pP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프로젝트를 진행하면서 생긴 일에 대한 느낌 서술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126274" y="154268"/>
            <a:ext cx="3426823" cy="492278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altLang="ko-KR" sz="3000" dirty="0" smtClean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5. </a:t>
            </a:r>
            <a:r>
              <a:rPr lang="ko-KR" altLang="en-US" sz="3000" dirty="0" err="1" smtClean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느낀점</a:t>
            </a:r>
            <a:endParaRPr lang="en-US" altLang="ko-KR" sz="3000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447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389579"/>
            <a:ext cx="9144000" cy="2387600"/>
          </a:xfrm>
        </p:spPr>
        <p:txBody>
          <a:bodyPr/>
          <a:lstStyle/>
          <a:p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감사합니다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.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/>
            </a:r>
            <a:b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</a:b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87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457281" y="1586392"/>
            <a:ext cx="9277438" cy="3685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fontAlgn="base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latin typeface="메이플스토리" panose="02000300000000000000" charset="-127"/>
                <a:ea typeface="메이플스토리" panose="02000300000000000000" charset="-127"/>
              </a:rPr>
              <a:t>게임 소개</a:t>
            </a:r>
            <a:endParaRPr lang="en-US" altLang="ko-KR" sz="2800" dirty="0" smtClean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marL="457200" indent="-457200" algn="l" fontAlgn="base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latin typeface="메이플스토리" panose="02000300000000000000" charset="-127"/>
                <a:ea typeface="메이플스토리" panose="02000300000000000000" charset="-127"/>
              </a:rPr>
              <a:t>기획 의도</a:t>
            </a:r>
            <a:endParaRPr lang="en-US" altLang="ko-KR" sz="2800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marL="457200" indent="-457200" algn="l" fontAlgn="base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latin typeface="메이플스토리" panose="02000300000000000000" charset="-127"/>
                <a:ea typeface="메이플스토리" panose="02000300000000000000" charset="-127"/>
              </a:rPr>
              <a:t>게임 컨텐츠 및 시스템</a:t>
            </a:r>
            <a:endParaRPr lang="en-US" altLang="ko-KR" sz="2800" dirty="0" smtClean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marL="457200" indent="-457200" algn="l" fontAlgn="base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latin typeface="메이플스토리" panose="02000300000000000000" charset="-127"/>
                <a:ea typeface="메이플스토리" panose="02000300000000000000" charset="-127"/>
              </a:rPr>
              <a:t>이후 일정</a:t>
            </a:r>
            <a:endParaRPr lang="en-US" altLang="ko-KR" sz="2800" dirty="0" smtClean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marL="457200" indent="-457200" algn="l" fontAlgn="base">
              <a:lnSpc>
                <a:spcPct val="150000"/>
              </a:lnSpc>
              <a:buAutoNum type="arabicPeriod"/>
            </a:pPr>
            <a:r>
              <a:rPr lang="ko-KR" altLang="en-US" sz="2800" dirty="0" err="1" smtClean="0">
                <a:latin typeface="메이플스토리" panose="02000300000000000000" charset="-127"/>
                <a:ea typeface="메이플스토리" panose="02000300000000000000" charset="-127"/>
              </a:rPr>
              <a:t>느낀점</a:t>
            </a:r>
            <a:endParaRPr lang="en-US" altLang="ko-KR" sz="2800" dirty="0">
              <a:latin typeface="메이플스토리" panose="02000300000000000000" charset="-127"/>
              <a:ea typeface="메이플스토리" panose="02000300000000000000" charset="-127"/>
            </a:endParaRP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126274" y="154268"/>
            <a:ext cx="3426823" cy="492278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ko-KR" altLang="en-US" sz="3000" dirty="0" smtClean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목차</a:t>
            </a:r>
            <a:endParaRPr lang="en-US" altLang="ko-KR" sz="3000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06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65070"/>
            <a:ext cx="9144000" cy="1220665"/>
          </a:xfrm>
        </p:spPr>
        <p:txBody>
          <a:bodyPr/>
          <a:lstStyle/>
          <a:p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1. 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게임 소개</a:t>
            </a: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40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57486" y="1964746"/>
            <a:ext cx="9277438" cy="2928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50000"/>
              </a:lnSpc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제작 컨셉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marL="342900" indent="-342900" algn="l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자유도가 높은 게임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marL="342900" indent="-342900" algn="l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경쟁 요소 없이 쫓기지 않고 쉬는 느낌을 받는 게임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marL="342900" indent="-342900" algn="l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다양한 간접경험을 통한 성취감 획득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126274" y="154268"/>
            <a:ext cx="3426823" cy="492278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altLang="ko-KR" sz="3000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1. </a:t>
            </a:r>
            <a:r>
              <a:rPr lang="ko-KR" altLang="en-US" sz="3000" dirty="0" smtClean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게임 소개</a:t>
            </a:r>
            <a:endParaRPr lang="en-US" altLang="ko-KR" sz="3000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405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818668"/>
            <a:ext cx="9144000" cy="1220665"/>
          </a:xfrm>
        </p:spPr>
        <p:txBody>
          <a:bodyPr/>
          <a:lstStyle/>
          <a:p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2. 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기획 의도</a:t>
            </a: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48727" y="1170807"/>
            <a:ext cx="9277438" cy="2928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50000"/>
              </a:lnSpc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제작 컨셉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marL="342900" indent="-342900" algn="l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자유도가 높은 게임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marL="342900" indent="-342900" algn="l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경쟁 요소 없이 쫓기지 않고 쉬는 느낌을 받는 게임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marL="342900" indent="-342900" algn="l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다양한 간접경험을 통한 성취감 획득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126274" y="154268"/>
            <a:ext cx="3426823" cy="492278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altLang="ko-KR" sz="3000" dirty="0" smtClean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2. </a:t>
            </a:r>
            <a:r>
              <a:rPr lang="ko-KR" altLang="en-US" sz="3000" dirty="0" smtClean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기획 의</a:t>
            </a:r>
            <a:r>
              <a:rPr lang="ko-KR" altLang="en-US" sz="3000" dirty="0" smtClean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도</a:t>
            </a:r>
            <a:endParaRPr lang="en-US" altLang="ko-KR" sz="3000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98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818668"/>
            <a:ext cx="9144000" cy="1220665"/>
          </a:xfrm>
        </p:spPr>
        <p:txBody>
          <a:bodyPr/>
          <a:lstStyle/>
          <a:p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3. 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게임 컨텐츠 및 시스템</a:t>
            </a: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04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48727" y="1170807"/>
            <a:ext cx="11526598" cy="2928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50000"/>
              </a:lnSpc>
            </a:pP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플레이어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A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* 알고리즘을 사용</a:t>
            </a:r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: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빠른 탐색이 가능하기 때문에 채택됨</a:t>
            </a:r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-&gt;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정확하게 좀 알아봐야 함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벽</a:t>
            </a:r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건물 등 플레이어가 지나다닐 수 없는 오브젝트의 </a:t>
            </a:r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Layer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를 지정하여 이동하려는 위치에 대해 이동 여부 검사를 진행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126274" y="154268"/>
            <a:ext cx="4528853" cy="492278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altLang="ko-KR" sz="3000" smtClean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3. </a:t>
            </a:r>
            <a:r>
              <a:rPr lang="ko-KR" altLang="en-US" sz="3000" dirty="0" smtClean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게임 컨텐츠 및 시스템</a:t>
            </a:r>
            <a:endParaRPr lang="en-US" altLang="ko-KR" sz="3000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69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48726" y="1170807"/>
            <a:ext cx="10410317" cy="2928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50000"/>
              </a:lnSpc>
            </a:pP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맵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4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개의 </a:t>
            </a:r>
            <a:r>
              <a:rPr lang="en-US" altLang="ko-KR" dirty="0" err="1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Tilemap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으로 구성하여 플레이어 특정 도구를 들고 있을 때 </a:t>
            </a:r>
            <a:r>
              <a:rPr lang="en-US" altLang="ko-KR" dirty="0" err="1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Tilemap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을 터치하면 타일의 존재 유무를 반환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플레이어의 행동으로 변경된 타일을 리스트로 저장 및 불러오기 기능 가지고 있음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126274" y="154268"/>
            <a:ext cx="4528853" cy="492278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altLang="ko-KR" sz="3000" smtClean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3. </a:t>
            </a:r>
            <a:r>
              <a:rPr lang="ko-KR" altLang="en-US" sz="3000" dirty="0" smtClean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게임 컨텐츠 및 시스템</a:t>
            </a:r>
            <a:endParaRPr lang="en-US" altLang="ko-KR" sz="3000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91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3842</TotalTime>
  <Words>402</Words>
  <Application>Microsoft Office PowerPoint</Application>
  <PresentationFormat>와이드스크린</PresentationFormat>
  <Paragraphs>82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메이플스토리</vt:lpstr>
      <vt:lpstr>Office 테마</vt:lpstr>
      <vt:lpstr>PowerPoint 프레젠테이션</vt:lpstr>
      <vt:lpstr>PowerPoint 프레젠테이션</vt:lpstr>
      <vt:lpstr>1. 게임 소개</vt:lpstr>
      <vt:lpstr>PowerPoint 프레젠테이션</vt:lpstr>
      <vt:lpstr>2. 기획 의도</vt:lpstr>
      <vt:lpstr>PowerPoint 프레젠테이션</vt:lpstr>
      <vt:lpstr>3. 게임 컨텐츠 및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이후 일정</vt:lpstr>
      <vt:lpstr>PowerPoint 프레젠테이션</vt:lpstr>
      <vt:lpstr>5. 느낀점</vt:lpstr>
      <vt:lpstr>PowerPoint 프레젠테이션</vt:lpstr>
      <vt:lpstr>감사합니다.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서울IT</dc:creator>
  <cp:lastModifiedBy>김현정</cp:lastModifiedBy>
  <cp:revision>54</cp:revision>
  <dcterms:created xsi:type="dcterms:W3CDTF">2022-09-02T05:25:13Z</dcterms:created>
  <dcterms:modified xsi:type="dcterms:W3CDTF">2022-11-15T04:04:03Z</dcterms:modified>
</cp:coreProperties>
</file>