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81" r:id="rId9"/>
    <p:sldId id="271" r:id="rId10"/>
    <p:sldId id="276" r:id="rId11"/>
    <p:sldId id="277" r:id="rId12"/>
    <p:sldId id="278" r:id="rId13"/>
    <p:sldId id="279" r:id="rId14"/>
    <p:sldId id="280" r:id="rId15"/>
    <p:sldId id="283" r:id="rId16"/>
    <p:sldId id="272" r:id="rId17"/>
    <p:sldId id="273" r:id="rId18"/>
    <p:sldId id="274" r:id="rId19"/>
    <p:sldId id="275" r:id="rId20"/>
    <p:sldId id="282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메이플스토리" panose="02000300000000000000" pitchFamily="2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05323" y="2369644"/>
            <a:ext cx="6322222" cy="2154436"/>
            <a:chOff x="2705323" y="2369644"/>
            <a:chExt cx="6322222" cy="2154436"/>
          </a:xfrm>
        </p:grpSpPr>
        <p:sp>
          <p:nvSpPr>
            <p:cNvPr id="10" name="TextBox 9"/>
            <p:cNvSpPr txBox="1"/>
            <p:nvPr/>
          </p:nvSpPr>
          <p:spPr>
            <a:xfrm>
              <a:off x="2705323" y="2397352"/>
              <a:ext cx="6275116" cy="16773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200" dirty="0" smtClean="0">
                  <a:solidFill>
                    <a:schemeClr val="bg2">
                      <a:lumMod val="90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Panda Village</a:t>
              </a:r>
            </a:p>
            <a:p>
              <a:pPr algn="ctr"/>
              <a:endParaRPr lang="en-US" altLang="ko-KR" sz="1100" dirty="0" smtClean="0">
                <a:solidFill>
                  <a:schemeClr val="bg2">
                    <a:lumMod val="9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endParaRPr lang="ko-KR" alt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2429" y="2369644"/>
              <a:ext cx="6275116" cy="21544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200" dirty="0" smtClean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Panda Village</a:t>
              </a:r>
            </a:p>
            <a:p>
              <a:pPr algn="ctr"/>
              <a:endParaRPr lang="en-US" altLang="ko-KR" sz="1100" dirty="0" smtClean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2800" dirty="0" smtClean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Team Panda </a:t>
              </a:r>
              <a:r>
                <a:rPr lang="ko-KR" altLang="en-US" sz="2800" dirty="0" smtClean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최종 발표</a:t>
              </a:r>
              <a:endPara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농사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플레이어가 소지한 씨앗을 심고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물주면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작물이 자라게 되고 다 자랐을 때 수확하여 판매할 수 있음 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씨앗을 심기 전 특정 도구를 사용하여 타일 변경을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진행해야함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채집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맵에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랜덤으로 뿌려지는 돌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나무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꽃 등 채집하여 판매 가능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리스트에 저장하여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씬을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이동할 때마다 불러옴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농장에 뿌려지는 잔디같은 경우는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BFS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를 사용하여 빈 공간이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10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칸 이상일 때를 탐색하여 전체적으로 뿌려주고 있음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3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상점 및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인벤토리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상점 총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4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잡화점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목장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판매상점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해당 상점을 클릭했을 때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플래그에 맞는 상점이 열리게 됨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구매했을 때 </a:t>
            </a: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인벤토리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저장 및 골드 차감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판매 상점에서는 사용자가 내놓은 물건에 대한 가격만큼 다음 날에 골드를 지급받는 형식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 상점에 가서 농장에 원하는 건물을 배치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이동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철거할 수 있음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배치할 때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플레이어의 농장 정보를 불러옴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배치할 위치에 장애물이 있을 시 건설 불가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-&gt; 2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차원 배열로 건물 사이즈를 저장하고 있으며 건설하려고 하는 위치에 장애물이 있을 때 붉은색 그리드로 변함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(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건설 불가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84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목축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목공소에서 닭장 외양간을 구매하여 설치한 후 목장에서 동물 구매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건축물마다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입양할 수 있는 동물이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다름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동물이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건초를 매일 먹고 다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자라면 아이템 지급하여 채집할 수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있음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쓰다듬기 기능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목공소에서 </a:t>
            </a: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사일로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(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저장고</a:t>
            </a:r>
            <a:r>
              <a:rPr lang="en-US" altLang="ko-KR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) 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건축하여 건초를 저장해야 동물들이 사료를 먹을 수 있음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err="1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사일로에</a:t>
            </a: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건초를 저장하는 방법은 농장에 있는 잔디를 베거나 목장 상점에서 구매해야 함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3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시간</a:t>
            </a:r>
            <a:endParaRPr lang="en-US" altLang="ko-KR" dirty="0" smtClean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7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분씩 흐르게 </a:t>
            </a:r>
            <a:r>
              <a:rPr lang="ko-KR" altLang="en-US" smtClean="0"/>
              <a:t>구성되어 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495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이후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47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이후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디테일 요소 살리기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최적화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낚시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광산 컨텐츠 개발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9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41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프로젝트를 진행하면서 생긴 일에 대한 느낌 서술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63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 소개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컨셉 및 테마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시장 조사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레퍼런스 게임 분석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게임의 구성 요소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핵심 재미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코어 루프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2719449" y="1531917"/>
            <a:ext cx="4797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7517081" y="13472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215640" y="2179617"/>
            <a:ext cx="43014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7517081" y="1994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2788920" y="2827317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7517081" y="2642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947160" y="3532311"/>
            <a:ext cx="35699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7517081" y="33476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FE5329-0B9E-C7C5-433F-7820F48A59BF}"/>
              </a:ext>
            </a:extLst>
          </p:cNvPr>
          <p:cNvCxnSpPr>
            <a:cxnSpLocks/>
          </p:cNvCxnSpPr>
          <p:nvPr/>
        </p:nvCxnSpPr>
        <p:spPr>
          <a:xfrm>
            <a:off x="3649980" y="4185856"/>
            <a:ext cx="3867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51DD2-BF5F-6721-1D8C-3B82E6DB559E}"/>
              </a:ext>
            </a:extLst>
          </p:cNvPr>
          <p:cNvSpPr txBox="1"/>
          <p:nvPr/>
        </p:nvSpPr>
        <p:spPr>
          <a:xfrm>
            <a:off x="7517081" y="4001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3D7533-D4F7-90D6-205C-052E31540590}"/>
              </a:ext>
            </a:extLst>
          </p:cNvPr>
          <p:cNvCxnSpPr>
            <a:cxnSpLocks/>
          </p:cNvCxnSpPr>
          <p:nvPr/>
        </p:nvCxnSpPr>
        <p:spPr>
          <a:xfrm>
            <a:off x="2910840" y="4861755"/>
            <a:ext cx="4606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1E8758-ACC3-644C-755B-2168082D68A0}"/>
              </a:ext>
            </a:extLst>
          </p:cNvPr>
          <p:cNvSpPr txBox="1"/>
          <p:nvPr/>
        </p:nvSpPr>
        <p:spPr>
          <a:xfrm>
            <a:off x="7517081" y="467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5C8951-B962-80A2-E6DE-3DEA5F1FD7EB}"/>
              </a:ext>
            </a:extLst>
          </p:cNvPr>
          <p:cNvCxnSpPr>
            <a:cxnSpLocks/>
          </p:cNvCxnSpPr>
          <p:nvPr/>
        </p:nvCxnSpPr>
        <p:spPr>
          <a:xfrm>
            <a:off x="2788920" y="5551516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D36404-7105-B348-78B1-DEA63C7D416E}"/>
              </a:ext>
            </a:extLst>
          </p:cNvPr>
          <p:cNvSpPr txBox="1"/>
          <p:nvPr/>
        </p:nvSpPr>
        <p:spPr>
          <a:xfrm>
            <a:off x="7517081" y="5366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88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9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81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27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2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A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* 알고리즘을 사용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: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 빠른 탐색이 가능하기 때문에 채택됨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-&gt;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정확하게 좀 알아봐야 함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벽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건물 등 플레이어가 지나다닐 수 없는 오브젝트의 </a:t>
            </a: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Layer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를 지정하여 이동하려는 위치에 대해 이동 여부 검사를 진행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0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컨텐츠 및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맵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4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개의 </a:t>
            </a:r>
            <a:r>
              <a:rPr lang="en-US" altLang="ko-KR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Tilemap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으로 구성하여 플레이어 특정 도구를 들고 있을 때 </a:t>
            </a:r>
            <a:r>
              <a:rPr lang="en-US" altLang="ko-KR" dirty="0" err="1">
                <a:latin typeface="메이플스토리" panose="02000800000000000000" pitchFamily="2" charset="-127"/>
                <a:ea typeface="메이플스토리" panose="02000800000000000000" pitchFamily="2" charset="-127"/>
              </a:rPr>
              <a:t>Tilemap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을 터치하면 타일의 존재 유무를 반환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플레이어의 행동으로 변경된 타일을 리스트로 저장 및 불러오기 기능 가지고 있음</a:t>
            </a:r>
            <a:endParaRPr lang="en-US" altLang="ko-KR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430</Words>
  <Application>Microsoft Office PowerPoint</Application>
  <PresentationFormat>와이드스크린</PresentationFormat>
  <Paragraphs>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메이플스토리</vt:lpstr>
      <vt:lpstr>Office 테마</vt:lpstr>
      <vt:lpstr>PowerPoint 프레젠테이션</vt:lpstr>
      <vt:lpstr>Index</vt:lpstr>
      <vt:lpstr>1. 게임 소개</vt:lpstr>
      <vt:lpstr>1. 게임 소개</vt:lpstr>
      <vt:lpstr>2. 기획 의도</vt:lpstr>
      <vt:lpstr>2. 기획 의도</vt:lpstr>
      <vt:lpstr>3. 게임 컨텐츠 및 시스템</vt:lpstr>
      <vt:lpstr>3. 게임 컨텐츠 및 시스템</vt:lpstr>
      <vt:lpstr>3. 게임 컨텐츠 및 시스템</vt:lpstr>
      <vt:lpstr>3. 게임 컨텐츠 및 시스템</vt:lpstr>
      <vt:lpstr>3. 게임 컨텐츠 및 시스템</vt:lpstr>
      <vt:lpstr>3. 게임 컨텐츠 및 시스템</vt:lpstr>
      <vt:lpstr>3. 게임 컨텐츠 및 시스템</vt:lpstr>
      <vt:lpstr>3. 게임 컨텐츠 및 시스템</vt:lpstr>
      <vt:lpstr>3. 게임 컨텐츠 및 시스템</vt:lpstr>
      <vt:lpstr>4. 이후 일정</vt:lpstr>
      <vt:lpstr>4. 이후 일정</vt:lpstr>
      <vt:lpstr>5. 느낀점</vt:lpstr>
      <vt:lpstr>5. 느낀점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김현정</cp:lastModifiedBy>
  <cp:revision>88</cp:revision>
  <dcterms:created xsi:type="dcterms:W3CDTF">2022-09-02T05:25:13Z</dcterms:created>
  <dcterms:modified xsi:type="dcterms:W3CDTF">2022-11-15T05:10:09Z</dcterms:modified>
</cp:coreProperties>
</file>