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메이플스토리" panose="02000300000000000000" pitchFamily="2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055" y="187908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/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2551" y="34646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기획서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46492"/>
              </p:ext>
            </p:extLst>
          </p:nvPr>
        </p:nvGraphicFramePr>
        <p:xfrm>
          <a:off x="662417" y="1616652"/>
          <a:ext cx="10836855" cy="416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28">
                  <a:extLst>
                    <a:ext uri="{9D8B030D-6E8A-4147-A177-3AD203B41FA5}">
                      <a16:colId xmlns:a16="http://schemas.microsoft.com/office/drawing/2014/main" val="304013688"/>
                    </a:ext>
                  </a:extLst>
                </a:gridCol>
                <a:gridCol w="3040084">
                  <a:extLst>
                    <a:ext uri="{9D8B030D-6E8A-4147-A177-3AD203B41FA5}">
                      <a16:colId xmlns:a16="http://schemas.microsoft.com/office/drawing/2014/main" val="3927873232"/>
                    </a:ext>
                  </a:extLst>
                </a:gridCol>
                <a:gridCol w="840921">
                  <a:extLst>
                    <a:ext uri="{9D8B030D-6E8A-4147-A177-3AD203B41FA5}">
                      <a16:colId xmlns:a16="http://schemas.microsoft.com/office/drawing/2014/main" val="541522031"/>
                    </a:ext>
                  </a:extLst>
                </a:gridCol>
                <a:gridCol w="3110593">
                  <a:extLst>
                    <a:ext uri="{9D8B030D-6E8A-4147-A177-3AD203B41FA5}">
                      <a16:colId xmlns:a16="http://schemas.microsoft.com/office/drawing/2014/main" val="100223537"/>
                    </a:ext>
                  </a:extLst>
                </a:gridCol>
                <a:gridCol w="2845129">
                  <a:extLst>
                    <a:ext uri="{9D8B030D-6E8A-4147-A177-3AD203B41FA5}">
                      <a16:colId xmlns:a16="http://schemas.microsoft.com/office/drawing/2014/main" val="30992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버전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일시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분류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 smtClean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작성자</a:t>
                      </a:r>
                      <a:endParaRPr lang="ko-KR" altLang="en-US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3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8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15662"/>
                  </a:ext>
                </a:extLst>
              </a:tr>
              <a:tr h="457373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7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1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 smtClean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개요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목표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상세 디자인</a:t>
            </a:r>
            <a:endParaRPr lang="en-US" altLang="ko-KR" dirty="0" smtClean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 smtClean="0">
                <a:latin typeface="메이플스토리" panose="02000300000000000000" charset="-127"/>
                <a:ea typeface="메이플스토리" panose="02000300000000000000" charset="-127"/>
              </a:rPr>
              <a:t>4</a:t>
            </a: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. </a:t>
            </a:r>
            <a:r>
              <a:rPr lang="ko-KR" altLang="en-US" dirty="0" smtClean="0">
                <a:latin typeface="메이플스토리" panose="02000300000000000000" charset="-127"/>
                <a:ea typeface="메이플스토리" panose="02000300000000000000" charset="-127"/>
              </a:rPr>
              <a:t>수치 밸런스</a:t>
            </a:r>
            <a:endParaRPr lang="en-US" altLang="ko-KR" dirty="0" smtClean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3642360" y="15319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9027231" y="13472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642360" y="21796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9013376" y="19949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3642360" y="28273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8902536" y="26426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699164" y="3532311"/>
            <a:ext cx="5203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8902536" y="33476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309446" y="3716215"/>
            <a:ext cx="6670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91508" y="3470031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                              중기                                     장기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8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4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상세 디자인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수치 밸런스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47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메이플스토리</vt:lpstr>
      <vt:lpstr>Office 테마</vt:lpstr>
      <vt:lpstr>Panda Village </vt:lpstr>
      <vt:lpstr>History</vt:lpstr>
      <vt:lpstr>Index</vt:lpstr>
      <vt:lpstr>1. 개요</vt:lpstr>
      <vt:lpstr>2. 목표</vt:lpstr>
      <vt:lpstr>3. 상세 디자인 </vt:lpstr>
      <vt:lpstr>4. 수치 밸런스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현</cp:lastModifiedBy>
  <cp:revision>178</cp:revision>
  <dcterms:created xsi:type="dcterms:W3CDTF">2022-09-02T05:25:13Z</dcterms:created>
  <dcterms:modified xsi:type="dcterms:W3CDTF">2022-09-27T01:14:38Z</dcterms:modified>
</cp:coreProperties>
</file>