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6" r:id="rId5"/>
    <p:sldId id="268" r:id="rId6"/>
    <p:sldId id="269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메이플스토리" panose="02000300000000000000" pitchFamily="2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4399"/>
            <a:ext cx="9144000" cy="2890647"/>
          </a:xfrm>
        </p:spPr>
        <p:txBody>
          <a:bodyPr>
            <a:normAutofit/>
          </a:bodyPr>
          <a:lstStyle/>
          <a:p>
            <a:r>
              <a:rPr lang="en-US" altLang="ko-KR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br>
              <a:rPr lang="en-US" altLang="ko-KR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배치 시스템기획서</a:t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기획 의도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시스템 정의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화면 구성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시스템 설명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5.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흐름도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6.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파라미터 정의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7.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테이블 정의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9051BB-9577-4EDA-1AB0-410728793FAF}"/>
              </a:ext>
            </a:extLst>
          </p:cNvPr>
          <p:cNvCxnSpPr/>
          <p:nvPr/>
        </p:nvCxnSpPr>
        <p:spPr>
          <a:xfrm>
            <a:off x="2719449" y="1531917"/>
            <a:ext cx="4797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D5D26D-7390-8CD4-9458-A9F40BA506C0}"/>
              </a:ext>
            </a:extLst>
          </p:cNvPr>
          <p:cNvSpPr txBox="1"/>
          <p:nvPr/>
        </p:nvSpPr>
        <p:spPr>
          <a:xfrm>
            <a:off x="7517081" y="13472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3F3592-C628-B7B6-BB4C-122A9B2B84B8}"/>
              </a:ext>
            </a:extLst>
          </p:cNvPr>
          <p:cNvCxnSpPr>
            <a:cxnSpLocks/>
          </p:cNvCxnSpPr>
          <p:nvPr/>
        </p:nvCxnSpPr>
        <p:spPr>
          <a:xfrm>
            <a:off x="3215640" y="2179617"/>
            <a:ext cx="43014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3D6700-96D0-804C-0119-224038F38E13}"/>
              </a:ext>
            </a:extLst>
          </p:cNvPr>
          <p:cNvSpPr txBox="1"/>
          <p:nvPr/>
        </p:nvSpPr>
        <p:spPr>
          <a:xfrm>
            <a:off x="7517081" y="1994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8798B3-3D04-D74C-08F9-B7D27E49400A}"/>
              </a:ext>
            </a:extLst>
          </p:cNvPr>
          <p:cNvCxnSpPr>
            <a:cxnSpLocks/>
          </p:cNvCxnSpPr>
          <p:nvPr/>
        </p:nvCxnSpPr>
        <p:spPr>
          <a:xfrm>
            <a:off x="2788920" y="2827317"/>
            <a:ext cx="4728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64BD32-61BD-4579-9D95-F239850CA4A5}"/>
              </a:ext>
            </a:extLst>
          </p:cNvPr>
          <p:cNvSpPr txBox="1"/>
          <p:nvPr/>
        </p:nvSpPr>
        <p:spPr>
          <a:xfrm>
            <a:off x="7517081" y="26426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6C51C5-9740-73A2-7264-88D7E1264954}"/>
              </a:ext>
            </a:extLst>
          </p:cNvPr>
          <p:cNvCxnSpPr>
            <a:cxnSpLocks/>
          </p:cNvCxnSpPr>
          <p:nvPr/>
        </p:nvCxnSpPr>
        <p:spPr>
          <a:xfrm>
            <a:off x="3004457" y="3532311"/>
            <a:ext cx="4512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C9D87A-80EE-395E-AA52-56A7721E7095}"/>
              </a:ext>
            </a:extLst>
          </p:cNvPr>
          <p:cNvSpPr txBox="1"/>
          <p:nvPr/>
        </p:nvSpPr>
        <p:spPr>
          <a:xfrm>
            <a:off x="7517081" y="33476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FE5329-0B9E-C7C5-433F-7820F48A59BF}"/>
              </a:ext>
            </a:extLst>
          </p:cNvPr>
          <p:cNvCxnSpPr>
            <a:cxnSpLocks/>
          </p:cNvCxnSpPr>
          <p:nvPr/>
        </p:nvCxnSpPr>
        <p:spPr>
          <a:xfrm>
            <a:off x="2386940" y="4185856"/>
            <a:ext cx="51301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51DD2-BF5F-6721-1D8C-3B82E6DB559E}"/>
              </a:ext>
            </a:extLst>
          </p:cNvPr>
          <p:cNvSpPr txBox="1"/>
          <p:nvPr/>
        </p:nvSpPr>
        <p:spPr>
          <a:xfrm>
            <a:off x="7517081" y="40011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3D7533-D4F7-90D6-205C-052E31540590}"/>
              </a:ext>
            </a:extLst>
          </p:cNvPr>
          <p:cNvCxnSpPr>
            <a:cxnSpLocks/>
          </p:cNvCxnSpPr>
          <p:nvPr/>
        </p:nvCxnSpPr>
        <p:spPr>
          <a:xfrm>
            <a:off x="3313216" y="4861755"/>
            <a:ext cx="4203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1E8758-ACC3-644C-755B-2168082D68A0}"/>
              </a:ext>
            </a:extLst>
          </p:cNvPr>
          <p:cNvSpPr txBox="1"/>
          <p:nvPr/>
        </p:nvSpPr>
        <p:spPr>
          <a:xfrm>
            <a:off x="7517081" y="46770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5C8951-B962-80A2-E6DE-3DEA5F1FD7EB}"/>
              </a:ext>
            </a:extLst>
          </p:cNvPr>
          <p:cNvCxnSpPr>
            <a:cxnSpLocks/>
          </p:cNvCxnSpPr>
          <p:nvPr/>
        </p:nvCxnSpPr>
        <p:spPr>
          <a:xfrm>
            <a:off x="2788920" y="5551516"/>
            <a:ext cx="4728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D36404-7105-B348-78B1-DEA63C7D416E}"/>
              </a:ext>
            </a:extLst>
          </p:cNvPr>
          <p:cNvSpPr txBox="1"/>
          <p:nvPr/>
        </p:nvSpPr>
        <p:spPr>
          <a:xfrm>
            <a:off x="7517081" y="53668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3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C051-EEFE-A0E2-A2C1-3FC5C558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11876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86F31-5757-444C-0D35-24D31276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396A1-2003-C353-D9F9-F12545DE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시스템이 왜 필요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게임이 시작 될 때 모든 건축물이 처음부터 건설이 </a:t>
            </a:r>
            <a:r>
              <a:rPr lang="ko-KR" altLang="en-US" sz="2000" dirty="0" err="1"/>
              <a:t>되있는</a:t>
            </a:r>
            <a:r>
              <a:rPr lang="ko-KR" altLang="en-US" sz="2000" dirty="0"/>
              <a:t> 것 이 아니다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사용자가 게임을 하면서 농사와 같은 각종 컨텐츠를 통해서 재화를 얻어 이 재화로 새로운 건축물들을 건설하며 사용자 마을에 처음에 없던 건축물을 지으며 농장을 채워 나가는 재미 요소다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118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1EAAB-B1B7-7A3A-876A-4A836E0B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</p:spTree>
    <p:extLst>
      <p:ext uri="{BB962C8B-B14F-4D97-AF65-F5344CB8AC3E}">
        <p14:creationId xmlns:p14="http://schemas.microsoft.com/office/powerpoint/2010/main" val="16349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0DD62-302A-A156-DCB7-D6B42B20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C421-21A8-2B0A-A20A-2522C374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플레이어가</a:t>
            </a:r>
          </a:p>
        </p:txBody>
      </p:sp>
    </p:spTree>
    <p:extLst>
      <p:ext uri="{BB962C8B-B14F-4D97-AF65-F5344CB8AC3E}">
        <p14:creationId xmlns:p14="http://schemas.microsoft.com/office/powerpoint/2010/main" val="175877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103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메이플스토리</vt:lpstr>
      <vt:lpstr>Office 테마</vt:lpstr>
      <vt:lpstr>Panda Village 배치 시스템기획서 </vt:lpstr>
      <vt:lpstr>Index</vt:lpstr>
      <vt:lpstr>1. 기획 의도</vt:lpstr>
      <vt:lpstr>기획 의도</vt:lpstr>
      <vt:lpstr>2. 시스템 정의</vt:lpstr>
      <vt:lpstr>2. 시스템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박 정식</cp:lastModifiedBy>
  <cp:revision>84</cp:revision>
  <dcterms:created xsi:type="dcterms:W3CDTF">2022-09-02T05:25:13Z</dcterms:created>
  <dcterms:modified xsi:type="dcterms:W3CDTF">2022-09-16T06:17:00Z</dcterms:modified>
</cp:coreProperties>
</file>