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65" r:id="rId3"/>
  </p:sldIdLst>
  <p:sldSz cx="12192000" cy="6858000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메이플스토리" panose="02000300000000000000" pitchFamily="2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444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게임 소개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컨셉 및 테마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시장 조사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4.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레퍼런스 게임 분석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5.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게임의 구성 요소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6.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핵심 재미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7.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코어 루프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9051BB-9577-4EDA-1AB0-410728793FAF}"/>
              </a:ext>
            </a:extLst>
          </p:cNvPr>
          <p:cNvCxnSpPr/>
          <p:nvPr/>
        </p:nvCxnSpPr>
        <p:spPr>
          <a:xfrm>
            <a:off x="2719449" y="1531917"/>
            <a:ext cx="47976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D5D26D-7390-8CD4-9458-A9F40BA506C0}"/>
              </a:ext>
            </a:extLst>
          </p:cNvPr>
          <p:cNvSpPr txBox="1"/>
          <p:nvPr/>
        </p:nvSpPr>
        <p:spPr>
          <a:xfrm>
            <a:off x="7517081" y="13472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3F3592-C628-B7B6-BB4C-122A9B2B84B8}"/>
              </a:ext>
            </a:extLst>
          </p:cNvPr>
          <p:cNvCxnSpPr>
            <a:cxnSpLocks/>
          </p:cNvCxnSpPr>
          <p:nvPr/>
        </p:nvCxnSpPr>
        <p:spPr>
          <a:xfrm>
            <a:off x="3215640" y="2179617"/>
            <a:ext cx="43014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3D6700-96D0-804C-0119-224038F38E13}"/>
              </a:ext>
            </a:extLst>
          </p:cNvPr>
          <p:cNvSpPr txBox="1"/>
          <p:nvPr/>
        </p:nvSpPr>
        <p:spPr>
          <a:xfrm>
            <a:off x="7517081" y="1994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8798B3-3D04-D74C-08F9-B7D27E49400A}"/>
              </a:ext>
            </a:extLst>
          </p:cNvPr>
          <p:cNvCxnSpPr>
            <a:cxnSpLocks/>
          </p:cNvCxnSpPr>
          <p:nvPr/>
        </p:nvCxnSpPr>
        <p:spPr>
          <a:xfrm>
            <a:off x="2788920" y="2827317"/>
            <a:ext cx="47281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64BD32-61BD-4579-9D95-F239850CA4A5}"/>
              </a:ext>
            </a:extLst>
          </p:cNvPr>
          <p:cNvSpPr txBox="1"/>
          <p:nvPr/>
        </p:nvSpPr>
        <p:spPr>
          <a:xfrm>
            <a:off x="7517081" y="26426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6C51C5-9740-73A2-7264-88D7E1264954}"/>
              </a:ext>
            </a:extLst>
          </p:cNvPr>
          <p:cNvCxnSpPr>
            <a:cxnSpLocks/>
          </p:cNvCxnSpPr>
          <p:nvPr/>
        </p:nvCxnSpPr>
        <p:spPr>
          <a:xfrm>
            <a:off x="3947160" y="3532311"/>
            <a:ext cx="35699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C9D87A-80EE-395E-AA52-56A7721E7095}"/>
              </a:ext>
            </a:extLst>
          </p:cNvPr>
          <p:cNvSpPr txBox="1"/>
          <p:nvPr/>
        </p:nvSpPr>
        <p:spPr>
          <a:xfrm>
            <a:off x="7517081" y="33476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FE5329-0B9E-C7C5-433F-7820F48A59BF}"/>
              </a:ext>
            </a:extLst>
          </p:cNvPr>
          <p:cNvCxnSpPr>
            <a:cxnSpLocks/>
          </p:cNvCxnSpPr>
          <p:nvPr/>
        </p:nvCxnSpPr>
        <p:spPr>
          <a:xfrm>
            <a:off x="3649980" y="4185856"/>
            <a:ext cx="3867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851DD2-BF5F-6721-1D8C-3B82E6DB559E}"/>
              </a:ext>
            </a:extLst>
          </p:cNvPr>
          <p:cNvSpPr txBox="1"/>
          <p:nvPr/>
        </p:nvSpPr>
        <p:spPr>
          <a:xfrm>
            <a:off x="7517081" y="40011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3D7533-D4F7-90D6-205C-052E31540590}"/>
              </a:ext>
            </a:extLst>
          </p:cNvPr>
          <p:cNvCxnSpPr>
            <a:cxnSpLocks/>
          </p:cNvCxnSpPr>
          <p:nvPr/>
        </p:nvCxnSpPr>
        <p:spPr>
          <a:xfrm>
            <a:off x="2910840" y="4861755"/>
            <a:ext cx="46062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61E8758-ACC3-644C-755B-2168082D68A0}"/>
              </a:ext>
            </a:extLst>
          </p:cNvPr>
          <p:cNvSpPr txBox="1"/>
          <p:nvPr/>
        </p:nvSpPr>
        <p:spPr>
          <a:xfrm>
            <a:off x="7517081" y="46770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5C8951-B962-80A2-E6DE-3DEA5F1FD7EB}"/>
              </a:ext>
            </a:extLst>
          </p:cNvPr>
          <p:cNvCxnSpPr>
            <a:cxnSpLocks/>
          </p:cNvCxnSpPr>
          <p:nvPr/>
        </p:nvCxnSpPr>
        <p:spPr>
          <a:xfrm>
            <a:off x="2788920" y="5551516"/>
            <a:ext cx="47281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D36404-7105-B348-78B1-DEA63C7D416E}"/>
              </a:ext>
            </a:extLst>
          </p:cNvPr>
          <p:cNvSpPr txBox="1"/>
          <p:nvPr/>
        </p:nvSpPr>
        <p:spPr>
          <a:xfrm>
            <a:off x="7517081" y="53668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3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43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메이플스토리</vt:lpstr>
      <vt:lpstr>Office 테마</vt:lpstr>
      <vt:lpstr>Panda Village </vt:lpstr>
      <vt:lpstr>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박 정식</cp:lastModifiedBy>
  <cp:revision>82</cp:revision>
  <dcterms:created xsi:type="dcterms:W3CDTF">2022-09-02T05:25:13Z</dcterms:created>
  <dcterms:modified xsi:type="dcterms:W3CDTF">2022-09-16T05:55:00Z</dcterms:modified>
</cp:coreProperties>
</file>