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축산도구를</a:t>
            </a:r>
            <a:r>
              <a:rPr lang="ko-KR" altLang="en-US" dirty="0" smtClean="0"/>
              <a:t> 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1835155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들고 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261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26</cp:revision>
  <dcterms:created xsi:type="dcterms:W3CDTF">2022-09-05T01:28:13Z</dcterms:created>
  <dcterms:modified xsi:type="dcterms:W3CDTF">2022-09-07T07:09:53Z</dcterms:modified>
</cp:coreProperties>
</file>