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98" r:id="rId2"/>
    <p:sldId id="305" r:id="rId3"/>
    <p:sldId id="456" r:id="rId4"/>
    <p:sldId id="483" r:id="rId5"/>
    <p:sldId id="482" r:id="rId6"/>
    <p:sldId id="425" r:id="rId7"/>
  </p:sldIdLst>
  <p:sldSz cx="9144000" cy="6858000" type="screen4x3"/>
  <p:notesSz cx="6797675" cy="9926638"/>
  <p:embeddedFontLst>
    <p:embeddedFont>
      <p:font typeface="나눔명조" panose="020B0600000101010101" charset="-127"/>
      <p:regular r:id="rId9"/>
      <p:bold r:id="rId10"/>
    </p:embeddedFont>
    <p:embeddedFont>
      <p:font typeface="PT Sans" panose="020B050302020302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F2"/>
    <a:srgbClr val="FFD700"/>
    <a:srgbClr val="333333"/>
    <a:srgbClr val="CACACA"/>
    <a:srgbClr val="7F7F7F"/>
    <a:srgbClr val="81DBF7"/>
    <a:srgbClr val="26C2F2"/>
    <a:srgbClr val="AF9061"/>
    <a:srgbClr val="D1AD15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8" autoAdjust="0"/>
    <p:restoredTop sz="90553" autoAdjust="0"/>
  </p:normalViewPr>
  <p:slideViewPr>
    <p:cSldViewPr>
      <p:cViewPr varScale="1">
        <p:scale>
          <a:sx n="139" d="100"/>
          <a:sy n="139" d="100"/>
        </p:scale>
        <p:origin x="23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10" d="100"/>
          <a:sy n="110" d="100"/>
        </p:scale>
        <p:origin x="3288" y="-8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5475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06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spcAft>
        <a:spcPts val="600"/>
      </a:spcAft>
      <a:buFont typeface="Arial" panose="020B0604020202020204" pitchFamily="34" charset="0"/>
      <a:buChar char="•"/>
      <a:defRPr sz="16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F928070B-4AF7-431A-A56E-D5B55CFBEA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서론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8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50143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41041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93413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720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85318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Conclusion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44625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943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땡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4104492"/>
            <a:ext cx="5616624" cy="359916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질의응답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763688" y="2708920"/>
            <a:ext cx="5616624" cy="1319083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763688" y="4028004"/>
            <a:ext cx="5616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4221088"/>
            <a:ext cx="7920880" cy="359916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2000" kern="12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소속입력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043608" y="2321584"/>
            <a:ext cx="7056784" cy="1823016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논문제목</a:t>
            </a:r>
            <a:br>
              <a:rPr lang="en-US" altLang="ko-KR" dirty="0"/>
            </a:br>
            <a:r>
              <a:rPr lang="ko-KR" altLang="en-US" dirty="0"/>
              <a:t>입력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043608" y="4144600"/>
            <a:ext cx="705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2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5"/>
          <p:cNvSpPr txBox="1">
            <a:spLocks noChangeArrowheads="1"/>
          </p:cNvSpPr>
          <p:nvPr userDrawn="1"/>
        </p:nvSpPr>
        <p:spPr bwMode="auto">
          <a:xfrm>
            <a:off x="899592" y="1268760"/>
            <a:ext cx="176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Index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04419" y="1141294"/>
            <a:ext cx="32722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34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980728"/>
            <a:ext cx="5940660" cy="51125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kumimoji="0" lang="ko-KR" altLang="en-US" sz="3200" b="0" i="0" u="none" strike="noStrike" kern="1200" cap="none" spc="-2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01 / </a:t>
            </a:r>
            <a:r>
              <a:rPr lang="ko-KR" altLang="en-US" dirty="0"/>
              <a:t>차례입력</a:t>
            </a:r>
            <a:r>
              <a:rPr lang="en-US" altLang="ko-KR" dirty="0"/>
              <a:t> </a:t>
            </a:r>
          </a:p>
          <a:p>
            <a:pPr lvl="0"/>
            <a:r>
              <a:rPr lang="en-US" altLang="ko-KR" dirty="0"/>
              <a:t>02 / </a:t>
            </a:r>
          </a:p>
          <a:p>
            <a:pPr lvl="0"/>
            <a:r>
              <a:rPr lang="en-US" altLang="ko-KR" dirty="0"/>
              <a:t>03 / </a:t>
            </a:r>
          </a:p>
          <a:p>
            <a:pPr lvl="0"/>
            <a:r>
              <a:rPr lang="en-US" altLang="ko-KR" dirty="0"/>
              <a:t>04 / </a:t>
            </a:r>
          </a:p>
          <a:p>
            <a:pPr lvl="0"/>
            <a:r>
              <a:rPr lang="en-US" altLang="ko-KR" dirty="0"/>
              <a:t>05 / </a:t>
            </a:r>
          </a:p>
          <a:p>
            <a:pPr lvl="0"/>
            <a:r>
              <a:rPr lang="en-US" altLang="ko-KR" dirty="0"/>
              <a:t>06 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4372" y="2852739"/>
            <a:ext cx="4825900" cy="504254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lang="ko-KR" altLang="en-US" sz="3000" b="1" kern="1200" dirty="0">
                <a:ln>
                  <a:noFill/>
                </a:ln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장제목입력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44389" y="3375222"/>
            <a:ext cx="2925866" cy="40957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800" b="1" kern="12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영어제목</a:t>
            </a:r>
          </a:p>
        </p:txBody>
      </p:sp>
    </p:spTree>
    <p:extLst>
      <p:ext uri="{BB962C8B-B14F-4D97-AF65-F5344CB8AC3E}">
        <p14:creationId xmlns:p14="http://schemas.microsoft.com/office/powerpoint/2010/main" val="9299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18718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58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192424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3349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2087910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50233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02401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434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45606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29272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1" r:id="rId3"/>
    <p:sldLayoutId id="2147483657" r:id="rId4"/>
    <p:sldLayoutId id="2147483658" r:id="rId5"/>
    <p:sldLayoutId id="2147483659" r:id="rId6"/>
    <p:sldLayoutId id="2147483660" r:id="rId7"/>
    <p:sldLayoutId id="2147483666" r:id="rId8"/>
    <p:sldLayoutId id="2147483661" r:id="rId9"/>
    <p:sldLayoutId id="2147483667" r:id="rId10"/>
    <p:sldLayoutId id="2147483662" r:id="rId11"/>
    <p:sldLayoutId id="2147483668" r:id="rId12"/>
    <p:sldLayoutId id="2147483663" r:id="rId13"/>
    <p:sldLayoutId id="2147483664" r:id="rId14"/>
    <p:sldLayoutId id="2147483665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11560" y="4221088"/>
            <a:ext cx="7920880" cy="1944216"/>
          </a:xfrm>
        </p:spPr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Toy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89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230162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2247886" cy="504825"/>
          </a:xfrm>
        </p:spPr>
        <p:txBody>
          <a:bodyPr>
            <a:normAutofit/>
          </a:bodyPr>
          <a:lstStyle/>
          <a:p>
            <a:r>
              <a:rPr altLang="en-US"/>
              <a:t>수행 프로젝트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412776"/>
            <a:ext cx="742955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>
                <a:solidFill>
                  <a:schemeClr val="bg1"/>
                </a:solidFill>
              </a:rPr>
              <a:t> 프로젝트 설명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종 스크롤 기반 비행기 슈팅게임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사용기술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</a:rPr>
              <a:t>C#, Unity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ㅇㅇ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9" name="텍스트 개체 틀 1"/>
          <p:cNvSpPr txBox="1">
            <a:spLocks/>
          </p:cNvSpPr>
          <p:nvPr/>
        </p:nvSpPr>
        <p:spPr>
          <a:xfrm>
            <a:off x="2857488" y="785794"/>
            <a:ext cx="2247886" cy="30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C2F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I. SpaceShooter2D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C2F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AB34DD9-B882-616C-52F2-D1A87AAB8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3850" y="692695"/>
            <a:ext cx="2247886" cy="504825"/>
          </a:xfrm>
        </p:spPr>
        <p:txBody>
          <a:bodyPr>
            <a:normAutofit/>
          </a:bodyPr>
          <a:lstStyle/>
          <a:p>
            <a:r>
              <a:rPr altLang="en-US"/>
              <a:t>수행 프로젝트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4E4B7C3-066B-E8C5-052E-18A93F994E46}"/>
              </a:ext>
            </a:extLst>
          </p:cNvPr>
          <p:cNvSpPr txBox="1">
            <a:spLocks/>
          </p:cNvSpPr>
          <p:nvPr/>
        </p:nvSpPr>
        <p:spPr>
          <a:xfrm>
            <a:off x="2857488" y="785794"/>
            <a:ext cx="2247886" cy="30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C2F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I. SpaceShooter2D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C2F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E12DD-F9B1-EAF5-C4B1-6B9A01C1D199}"/>
              </a:ext>
            </a:extLst>
          </p:cNvPr>
          <p:cNvSpPr txBox="1"/>
          <p:nvPr/>
        </p:nvSpPr>
        <p:spPr>
          <a:xfrm>
            <a:off x="323850" y="578300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보스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가지 방식공격 스크립트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52FC45-7131-DD37-63C3-A1834541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86446"/>
            <a:ext cx="5843040" cy="4303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4A7EFF-2C6A-14C4-9927-76F45BB14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71922"/>
            <a:ext cx="4284289" cy="36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5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39</Words>
  <Application>Microsoft Office PowerPoint</Application>
  <PresentationFormat>화면 슬라이드 쇼(4:3)</PresentationFormat>
  <Paragraphs>16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PT Sans</vt:lpstr>
      <vt:lpstr>나눔명조</vt:lpstr>
      <vt:lpstr>Wingdings</vt:lpstr>
      <vt:lpstr>맑은 고딕</vt:lpstr>
      <vt:lpstr>Office 테마</vt:lpstr>
      <vt:lpstr>Toy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박 정식</cp:lastModifiedBy>
  <cp:revision>402</cp:revision>
  <cp:lastPrinted>2014-11-20T17:57:39Z</cp:lastPrinted>
  <dcterms:created xsi:type="dcterms:W3CDTF">2013-09-05T09:43:46Z</dcterms:created>
  <dcterms:modified xsi:type="dcterms:W3CDTF">2022-09-10T16:10:04Z</dcterms:modified>
</cp:coreProperties>
</file>