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96" r:id="rId2"/>
  </p:sldIdLst>
  <p:sldSz cx="9144000" cy="6858000" type="screen4x3"/>
  <p:notesSz cx="6797675" cy="9926638"/>
  <p:embeddedFontLst>
    <p:embeddedFont>
      <p:font typeface="나눔명조" panose="020B0600000101010101" charset="-127"/>
      <p:regular r:id="rId5"/>
      <p:bold r:id="rId6"/>
    </p:embeddedFont>
    <p:embeddedFont>
      <p:font typeface="맑은 고딕" panose="020B0503020000020004" pitchFamily="50" charset="-127"/>
      <p:regular r:id="rId7"/>
      <p:bold r:id="rId8"/>
    </p:embeddedFont>
    <p:embeddedFont>
      <p:font typeface="PT Sans" panose="020B0600000101010101" charset="0"/>
      <p:regular r:id="rId9"/>
      <p:bold r:id="rId10"/>
      <p:italic r:id="rId11"/>
      <p:boldItalic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F2"/>
    <a:srgbClr val="FFD700"/>
    <a:srgbClr val="333333"/>
    <a:srgbClr val="CACACA"/>
    <a:srgbClr val="7F7F7F"/>
    <a:srgbClr val="81DBF7"/>
    <a:srgbClr val="26C2F2"/>
    <a:srgbClr val="AF9061"/>
    <a:srgbClr val="D1AD15"/>
    <a:srgbClr val="E6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8" autoAdjust="0"/>
    <p:restoredTop sz="90553" autoAdjust="0"/>
  </p:normalViewPr>
  <p:slideViewPr>
    <p:cSldViewPr>
      <p:cViewPr varScale="1">
        <p:scale>
          <a:sx n="68" d="100"/>
          <a:sy n="68" d="100"/>
        </p:scale>
        <p:origin x="5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110" d="100"/>
          <a:sy n="110" d="100"/>
        </p:scale>
        <p:origin x="1440" y="1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65FBF2-E343-483E-E877-BF0ED2B2AF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13EDE4-3C10-AF92-095B-A314A0465E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1E5E7-679C-40D9-9431-A4B8AA75572A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AB0A3-B30C-5892-4905-94B582653A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6742E0-FD69-DCF4-0747-47AEF74340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D4136-5933-4A62-9F3C-B48518344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22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5475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8069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1" hangingPunct="1">
      <a:spcAft>
        <a:spcPts val="600"/>
      </a:spcAft>
      <a:buFont typeface="Arial" panose="020B0604020202020204" pitchFamily="34" charset="0"/>
      <a:buChar char="•"/>
      <a:defRPr sz="1600" kern="1200">
        <a:solidFill>
          <a:schemeClr val="tx1"/>
        </a:solidFill>
        <a:latin typeface="나눔명조" panose="02020603020101020101" pitchFamily="18" charset="-127"/>
        <a:ea typeface="나눔명조" panose="02020603020101020101" pitchFamily="18" charset="-127"/>
        <a:cs typeface="+mn-cs"/>
      </a:defRPr>
    </a:lvl1pPr>
    <a:lvl2pPr marL="6286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90" y="6165304"/>
            <a:ext cx="1155882" cy="458552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391115"/>
            <a:ext cx="9144000" cy="6095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T Sans" pitchFamily="34" charset="0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600078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150143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4104134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A03DE91-2C06-80FC-6A5D-10C48971E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A01867-7664-2782-33F0-C67AE3F592DE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32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90" y="6165304"/>
            <a:ext cx="1155882" cy="458552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391115"/>
            <a:ext cx="9144000" cy="6095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T Sans" pitchFamily="34" charset="0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672086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1853186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Conclusion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600078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44625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07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19434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땡큐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4104492"/>
            <a:ext cx="5616624" cy="359916"/>
          </a:xfrm>
        </p:spPr>
        <p:txBody>
          <a:bodyPr>
            <a:normAutofit/>
          </a:bodyPr>
          <a:lstStyle>
            <a:lvl1pPr marL="0" indent="0" algn="ctr">
              <a:buNone/>
              <a:defRPr lang="ko-KR" altLang="en-US" sz="1600" kern="12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질의응답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763688" y="2708920"/>
            <a:ext cx="5616624" cy="1319083"/>
          </a:xfrm>
        </p:spPr>
        <p:txBody>
          <a:bodyPr>
            <a:normAutofit/>
          </a:bodyPr>
          <a:lstStyle>
            <a:lvl1pPr algn="ctr">
              <a:defRPr lang="ko-KR" altLang="en-US" sz="40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 flipH="1">
            <a:off x="1763688" y="4028004"/>
            <a:ext cx="56166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90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4221088"/>
            <a:ext cx="7920880" cy="359916"/>
          </a:xfrm>
        </p:spPr>
        <p:txBody>
          <a:bodyPr>
            <a:noAutofit/>
          </a:bodyPr>
          <a:lstStyle>
            <a:lvl1pPr marL="0" indent="0" algn="ctr">
              <a:buNone/>
              <a:defRPr lang="ko-KR" altLang="en-US" sz="2000" kern="12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소속입력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043608" y="2321584"/>
            <a:ext cx="7056784" cy="1823016"/>
          </a:xfrm>
        </p:spPr>
        <p:txBody>
          <a:bodyPr>
            <a:normAutofit/>
          </a:bodyPr>
          <a:lstStyle>
            <a:lvl1pPr algn="ctr">
              <a:defRPr lang="ko-KR" altLang="en-US" sz="40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논문제목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입력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 flipH="1">
            <a:off x="1043608" y="4144600"/>
            <a:ext cx="70567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E617C8-9224-F83D-8937-B98EC64ACD34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2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5"/>
          <p:cNvSpPr txBox="1">
            <a:spLocks noChangeArrowheads="1"/>
          </p:cNvSpPr>
          <p:nvPr userDrawn="1"/>
        </p:nvSpPr>
        <p:spPr bwMode="auto">
          <a:xfrm>
            <a:off x="899592" y="1268760"/>
            <a:ext cx="17641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Index</a:t>
            </a: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004419" y="1141294"/>
            <a:ext cx="327221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개체 틀 34"/>
          <p:cNvSpPr>
            <a:spLocks noGrp="1"/>
          </p:cNvSpPr>
          <p:nvPr>
            <p:ph type="body" sz="quarter" idx="10" hasCustomPrompt="1"/>
          </p:nvPr>
        </p:nvSpPr>
        <p:spPr>
          <a:xfrm>
            <a:off x="2663788" y="980728"/>
            <a:ext cx="5940660" cy="51125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kumimoji="0" lang="ko-KR" altLang="en-US" sz="3200" b="0" i="0" u="none" strike="noStrike" kern="1200" cap="none" spc="-2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01 / </a:t>
            </a:r>
            <a:r>
              <a:rPr lang="ko-KR" altLang="en-US" dirty="0"/>
              <a:t>차례입력</a:t>
            </a:r>
            <a:r>
              <a:rPr lang="en-US" altLang="ko-KR" dirty="0"/>
              <a:t> </a:t>
            </a:r>
          </a:p>
          <a:p>
            <a:pPr lvl="0"/>
            <a:r>
              <a:rPr lang="en-US" altLang="ko-KR" dirty="0"/>
              <a:t>02 / </a:t>
            </a:r>
          </a:p>
          <a:p>
            <a:pPr lvl="0"/>
            <a:r>
              <a:rPr lang="en-US" altLang="ko-KR" dirty="0"/>
              <a:t>03 / </a:t>
            </a:r>
          </a:p>
          <a:p>
            <a:pPr lvl="0"/>
            <a:r>
              <a:rPr lang="en-US" altLang="ko-KR" dirty="0"/>
              <a:t>04 / </a:t>
            </a:r>
          </a:p>
          <a:p>
            <a:pPr lvl="0"/>
            <a:r>
              <a:rPr lang="en-US" altLang="ko-KR" dirty="0"/>
              <a:t>05 / </a:t>
            </a:r>
          </a:p>
          <a:p>
            <a:pPr lvl="0"/>
            <a:r>
              <a:rPr lang="en-US" altLang="ko-KR" dirty="0"/>
              <a:t>06 /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6B8B95-E4A1-A3BD-24F4-002020DFFB0C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장표지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4372" y="2852739"/>
            <a:ext cx="4825900" cy="504254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lang="ko-KR" altLang="en-US" sz="3000" b="1" kern="1200" dirty="0">
                <a:ln>
                  <a:noFill/>
                </a:ln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장제목입력</a:t>
            </a:r>
            <a:endParaRPr lang="en-US" altLang="ko-KR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44389" y="3375222"/>
            <a:ext cx="2925866" cy="409575"/>
          </a:xfrm>
        </p:spPr>
        <p:txBody>
          <a:bodyPr>
            <a:normAutofit/>
          </a:bodyPr>
          <a:lstStyle>
            <a:lvl1pPr marL="0" indent="0" algn="ctr">
              <a:buNone/>
              <a:defRPr lang="ko-KR" altLang="en-US" sz="1800" b="1" kern="120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영어제목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586DD8-57DA-40AA-1B1F-CEEC070E9705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4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7056462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319D475-3C80-ED93-F0C0-EBDA68DD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80DF69-F150-C67B-0753-935EA9803487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7416502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95B06EF-4550-B18A-B385-49FA8E84C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0007AC-1394-B26D-1F33-584A74DA927F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8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7416502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967CE3B-7B62-B52A-F3C0-3BE57D78D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AA9D3E-29C8-8D13-D00A-0C3C99D73F07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3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391115"/>
            <a:ext cx="9144000" cy="6095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024014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4348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7704534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0B8352-17AC-97EA-22FA-7BF6CB6E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8566C8-402C-7D00-4256-8E2D3DDD24BA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0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8090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1" r:id="rId3"/>
    <p:sldLayoutId id="2147483657" r:id="rId4"/>
    <p:sldLayoutId id="2147483658" r:id="rId5"/>
    <p:sldLayoutId id="2147483659" r:id="rId6"/>
    <p:sldLayoutId id="2147483660" r:id="rId7"/>
    <p:sldLayoutId id="2147483666" r:id="rId8"/>
    <p:sldLayoutId id="2147483661" r:id="rId9"/>
    <p:sldLayoutId id="2147483667" r:id="rId10"/>
    <p:sldLayoutId id="2147483662" r:id="rId11"/>
    <p:sldLayoutId id="2147483668" r:id="rId12"/>
    <p:sldLayoutId id="2147483663" r:id="rId13"/>
    <p:sldLayoutId id="2147483664" r:id="rId14"/>
    <p:sldLayoutId id="2147483665" r:id="rId1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8E65347-2028-5EA7-2AF9-65DD391398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</a:t>
            </a:r>
            <a:r>
              <a:rPr lang="ko-KR" altLang="en-US" dirty="0" smtClean="0"/>
              <a:t>정의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레벨 시스템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DBA2BC-4883-522E-00F7-D5C01938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68760"/>
            <a:ext cx="9217023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스포너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개에서 몬스터만 나와서 천천히 걸어옴 </a:t>
            </a:r>
            <a:r>
              <a:rPr lang="en-US" altLang="ko-KR" sz="1800" dirty="0" smtClean="0"/>
              <a:t>-&gt; </a:t>
            </a:r>
            <a:r>
              <a:rPr lang="ko-KR" altLang="en-US" sz="1800" dirty="0" err="1" smtClean="0"/>
              <a:t>스폰</a:t>
            </a:r>
            <a:r>
              <a:rPr lang="ko-KR" altLang="en-US" sz="1800" dirty="0" smtClean="0"/>
              <a:t> 속도 </a:t>
            </a:r>
            <a:r>
              <a:rPr lang="en-US" altLang="ko-KR" sz="1800" dirty="0" smtClean="0"/>
              <a:t>1 </a:t>
            </a:r>
            <a:r>
              <a:rPr lang="ko-KR" altLang="en-US" sz="1800" dirty="0" smtClean="0"/>
              <a:t>몬스터 속도 </a:t>
            </a:r>
            <a:r>
              <a:rPr lang="en-US" altLang="ko-KR" sz="1800" dirty="0" smtClean="0"/>
              <a:t>1</a:t>
            </a:r>
          </a:p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몬스터가 걸어오는 속도가 다름 </a:t>
            </a:r>
            <a:r>
              <a:rPr lang="en-US" altLang="ko-KR" sz="1800" dirty="0" smtClean="0"/>
              <a:t>-&gt; </a:t>
            </a:r>
            <a:r>
              <a:rPr lang="ko-KR" altLang="en-US" sz="1800" dirty="0" err="1" smtClean="0"/>
              <a:t>스폰</a:t>
            </a:r>
            <a:r>
              <a:rPr lang="ko-KR" altLang="en-US" sz="1800" dirty="0" smtClean="0"/>
              <a:t> 속도 </a:t>
            </a:r>
            <a:r>
              <a:rPr lang="en-US" altLang="ko-KR" sz="1800" dirty="0" smtClean="0"/>
              <a:t>1, </a:t>
            </a:r>
            <a:r>
              <a:rPr lang="ko-KR" altLang="en-US" sz="1800" dirty="0" smtClean="0"/>
              <a:t>몬스터 속도 </a:t>
            </a:r>
            <a:r>
              <a:rPr lang="en-US" altLang="ko-KR" sz="1800" dirty="0" smtClean="0"/>
              <a:t>1~2</a:t>
            </a:r>
          </a:p>
          <a:p>
            <a:pPr marL="0" indent="0"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/>
              <a:t>몬스터와 시민이 함께 천천히 </a:t>
            </a:r>
            <a:r>
              <a:rPr lang="ko-KR" altLang="en-US" sz="1800" dirty="0" smtClean="0"/>
              <a:t>걸어옴 </a:t>
            </a:r>
            <a:r>
              <a:rPr lang="en-US" altLang="ko-KR" sz="1800" dirty="0" smtClean="0"/>
              <a:t>-&gt; </a:t>
            </a:r>
            <a:r>
              <a:rPr lang="ko-KR" altLang="en-US" sz="1800" dirty="0" err="1" smtClean="0"/>
              <a:t>스폰</a:t>
            </a:r>
            <a:r>
              <a:rPr lang="ko-KR" altLang="en-US" sz="1800" dirty="0" smtClean="0"/>
              <a:t> 속도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1, </a:t>
            </a:r>
            <a:r>
              <a:rPr lang="ko-KR" altLang="en-US" sz="1800" dirty="0" smtClean="0"/>
              <a:t>몬스터 속도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1~2, </a:t>
            </a:r>
            <a:r>
              <a:rPr lang="ko-KR" altLang="en-US" sz="1800" dirty="0" smtClean="0"/>
              <a:t>시민 속도 </a:t>
            </a:r>
            <a:r>
              <a:rPr lang="en-US" altLang="ko-KR" sz="1800" dirty="0" smtClean="0"/>
              <a:t>1</a:t>
            </a:r>
          </a:p>
          <a:p>
            <a:pPr marL="0" indent="0">
              <a:buNone/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빨리 걸어오는 시민이 생김 </a:t>
            </a:r>
            <a:r>
              <a:rPr lang="en-US" altLang="ko-KR" sz="1800" dirty="0" smtClean="0"/>
              <a:t>-&gt; </a:t>
            </a:r>
            <a:r>
              <a:rPr lang="ko-KR" altLang="en-US" sz="1800" dirty="0" err="1" smtClean="0"/>
              <a:t>스폰</a:t>
            </a:r>
            <a:r>
              <a:rPr lang="ko-KR" altLang="en-US" sz="1800" dirty="0" smtClean="0"/>
              <a:t> 속도 </a:t>
            </a:r>
            <a:r>
              <a:rPr lang="en-US" altLang="ko-KR" sz="1800" dirty="0" smtClean="0"/>
              <a:t>1, </a:t>
            </a:r>
            <a:r>
              <a:rPr lang="ko-KR" altLang="en-US" sz="1800" dirty="0" smtClean="0"/>
              <a:t>몬스터 속도 </a:t>
            </a:r>
            <a:r>
              <a:rPr lang="en-US" altLang="ko-KR" sz="1800" dirty="0" smtClean="0"/>
              <a:t>1~2, </a:t>
            </a:r>
            <a:r>
              <a:rPr lang="ko-KR" altLang="en-US" sz="1800" dirty="0" smtClean="0"/>
              <a:t>시민 속도 </a:t>
            </a:r>
            <a:r>
              <a:rPr lang="en-US" altLang="ko-KR" sz="1800" dirty="0" smtClean="0"/>
              <a:t>1~2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5. </a:t>
            </a:r>
            <a:r>
              <a:rPr lang="ko-KR" altLang="en-US" sz="1800" dirty="0" err="1" smtClean="0"/>
              <a:t>스폰</a:t>
            </a:r>
            <a:r>
              <a:rPr lang="ko-KR" altLang="en-US" sz="1800" dirty="0" smtClean="0"/>
              <a:t> 속도가 </a:t>
            </a:r>
            <a:r>
              <a:rPr lang="ko-KR" altLang="en-US" sz="1800" dirty="0" err="1" smtClean="0"/>
              <a:t>빨라짐</a:t>
            </a:r>
            <a:r>
              <a:rPr lang="ko-KR" altLang="en-US" sz="1800" dirty="0" smtClean="0"/>
              <a:t>  </a:t>
            </a:r>
            <a:r>
              <a:rPr lang="en-US" altLang="ko-KR" sz="1800" dirty="0" smtClean="0"/>
              <a:t>-&gt; </a:t>
            </a:r>
            <a:r>
              <a:rPr lang="ko-KR" altLang="en-US" sz="1800" dirty="0" err="1" smtClean="0"/>
              <a:t>스폰</a:t>
            </a:r>
            <a:r>
              <a:rPr lang="ko-KR" altLang="en-US" sz="1800" dirty="0" smtClean="0"/>
              <a:t> 속도 </a:t>
            </a:r>
            <a:r>
              <a:rPr lang="en-US" altLang="ko-KR" sz="1800" dirty="0" smtClean="0"/>
              <a:t>2, </a:t>
            </a:r>
            <a:r>
              <a:rPr lang="ko-KR" altLang="en-US" sz="1800" dirty="0"/>
              <a:t>몬스터 속도 </a:t>
            </a:r>
            <a:r>
              <a:rPr lang="en-US" altLang="ko-KR" sz="1800" dirty="0"/>
              <a:t>1~2, </a:t>
            </a:r>
            <a:r>
              <a:rPr lang="ko-KR" altLang="en-US" sz="1800" dirty="0"/>
              <a:t>시민 속도 </a:t>
            </a:r>
            <a:r>
              <a:rPr lang="en-US" altLang="ko-KR" sz="1800" dirty="0"/>
              <a:t>1~2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6. </a:t>
            </a:r>
            <a:r>
              <a:rPr lang="ko-KR" altLang="en-US" sz="1800" dirty="0" smtClean="0"/>
              <a:t>몬스터 </a:t>
            </a:r>
            <a:r>
              <a:rPr lang="ko-KR" altLang="en-US" sz="1800" dirty="0" err="1" smtClean="0"/>
              <a:t>스포너가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개로 늘어남 </a:t>
            </a:r>
            <a:r>
              <a:rPr lang="en-US" altLang="ko-KR" sz="1800" dirty="0" smtClean="0"/>
              <a:t>-&gt; </a:t>
            </a:r>
            <a:r>
              <a:rPr lang="ko-KR" altLang="en-US" sz="1800" dirty="0" err="1"/>
              <a:t>스폰</a:t>
            </a:r>
            <a:r>
              <a:rPr lang="ko-KR" altLang="en-US" sz="1800" dirty="0"/>
              <a:t> 속도 </a:t>
            </a:r>
            <a:r>
              <a:rPr lang="en-US" altLang="ko-KR" sz="1800" dirty="0"/>
              <a:t>2, </a:t>
            </a:r>
            <a:r>
              <a:rPr lang="ko-KR" altLang="en-US" sz="1800" dirty="0"/>
              <a:t>몬스터 속도 </a:t>
            </a:r>
            <a:r>
              <a:rPr lang="en-US" altLang="ko-KR" sz="1800" dirty="0"/>
              <a:t>1~2, </a:t>
            </a:r>
            <a:r>
              <a:rPr lang="ko-KR" altLang="en-US" sz="1800" dirty="0"/>
              <a:t>시민 속도 </a:t>
            </a:r>
            <a:r>
              <a:rPr lang="en-US" altLang="ko-KR" sz="1800" dirty="0"/>
              <a:t>1~2</a:t>
            </a:r>
          </a:p>
          <a:p>
            <a:pPr marL="0" indent="0">
              <a:buNone/>
            </a:pPr>
            <a:r>
              <a:rPr lang="en-US" altLang="ko-KR" sz="1800" dirty="0" smtClean="0"/>
              <a:t>7. </a:t>
            </a:r>
            <a:r>
              <a:rPr lang="ko-KR" altLang="en-US" sz="1800" dirty="0" smtClean="0"/>
              <a:t>몬스터 속도가 전부 </a:t>
            </a:r>
            <a:r>
              <a:rPr lang="ko-KR" altLang="en-US" sz="1800" dirty="0" err="1" smtClean="0"/>
              <a:t>빨라짐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-&gt; </a:t>
            </a:r>
            <a:r>
              <a:rPr lang="ko-KR" altLang="en-US" sz="1800" dirty="0" err="1" smtClean="0"/>
              <a:t>스폰</a:t>
            </a:r>
            <a:r>
              <a:rPr lang="ko-KR" altLang="en-US" sz="1800" dirty="0" smtClean="0"/>
              <a:t> 속도 </a:t>
            </a:r>
            <a:r>
              <a:rPr lang="en-US" altLang="ko-KR" sz="1800" dirty="0" smtClean="0"/>
              <a:t>2, </a:t>
            </a:r>
            <a:r>
              <a:rPr lang="ko-KR" altLang="en-US" sz="1800" dirty="0" smtClean="0"/>
              <a:t>몬스터 속도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2, </a:t>
            </a:r>
            <a:r>
              <a:rPr lang="ko-KR" altLang="en-US" sz="1800" dirty="0" smtClean="0"/>
              <a:t>시민 속도 </a:t>
            </a:r>
            <a:r>
              <a:rPr lang="en-US" altLang="ko-KR" sz="1800" dirty="0" smtClean="0"/>
              <a:t>1~2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8. </a:t>
            </a:r>
            <a:r>
              <a:rPr lang="ko-KR" altLang="en-US" sz="1800" dirty="0" smtClean="0"/>
              <a:t>시민 속도가 전부 </a:t>
            </a:r>
            <a:r>
              <a:rPr lang="ko-KR" altLang="en-US" sz="1800" dirty="0" err="1" smtClean="0"/>
              <a:t>빨라짐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-&gt; </a:t>
            </a:r>
            <a:r>
              <a:rPr lang="ko-KR" altLang="en-US" sz="1800" dirty="0" err="1" smtClean="0"/>
              <a:t>스폰</a:t>
            </a:r>
            <a:r>
              <a:rPr lang="ko-KR" altLang="en-US" sz="1800" dirty="0" smtClean="0"/>
              <a:t> 속도</a:t>
            </a:r>
            <a:r>
              <a:rPr lang="en-US" altLang="ko-KR" sz="1800" dirty="0" smtClean="0"/>
              <a:t>2, </a:t>
            </a:r>
            <a:r>
              <a:rPr lang="ko-KR" altLang="en-US" sz="1800" dirty="0" smtClean="0"/>
              <a:t>몬스터 속도</a:t>
            </a:r>
            <a:r>
              <a:rPr lang="en-US" altLang="ko-KR" sz="1800" dirty="0" smtClean="0"/>
              <a:t>2, </a:t>
            </a:r>
            <a:r>
              <a:rPr lang="ko-KR" altLang="en-US" sz="1800" dirty="0" smtClean="0"/>
              <a:t>시민 속도 </a:t>
            </a:r>
            <a:r>
              <a:rPr lang="en-US" altLang="ko-KR" sz="1800" dirty="0" smtClean="0"/>
              <a:t>2</a:t>
            </a:r>
          </a:p>
          <a:p>
            <a:pPr marL="0" indent="0">
              <a:buNone/>
            </a:pPr>
            <a:r>
              <a:rPr lang="en-US" altLang="ko-KR" sz="1800" dirty="0" smtClean="0"/>
              <a:t>9. </a:t>
            </a:r>
            <a:r>
              <a:rPr lang="ko-KR" altLang="en-US" sz="1800" dirty="0" smtClean="0"/>
              <a:t>몬스터 </a:t>
            </a:r>
            <a:r>
              <a:rPr lang="ko-KR" altLang="en-US" sz="1800" dirty="0" err="1" smtClean="0"/>
              <a:t>스포너가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개로 늘어남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10. </a:t>
            </a:r>
            <a:r>
              <a:rPr lang="ko-KR" altLang="en-US" sz="1800" dirty="0" err="1" smtClean="0"/>
              <a:t>스폰</a:t>
            </a:r>
            <a:r>
              <a:rPr lang="ko-KR" altLang="en-US" sz="1800" dirty="0" smtClean="0"/>
              <a:t> 속도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으로 늘어남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몬스터 죽이면 </a:t>
            </a:r>
            <a:r>
              <a:rPr lang="en-US" altLang="ko-KR" sz="1800" dirty="0" smtClean="0"/>
              <a:t>30</a:t>
            </a:r>
            <a:r>
              <a:rPr lang="ko-KR" altLang="en-US" sz="1800" dirty="0" smtClean="0"/>
              <a:t>코인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시민을 살리면 </a:t>
            </a:r>
            <a:r>
              <a:rPr lang="en-US" altLang="ko-KR" sz="1800" dirty="0" smtClean="0"/>
              <a:t>30</a:t>
            </a:r>
            <a:r>
              <a:rPr lang="ko-KR" altLang="en-US" sz="1800" dirty="0" smtClean="0"/>
              <a:t>코인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시민을 죽이면 </a:t>
            </a:r>
            <a:r>
              <a:rPr lang="en-US" altLang="ko-KR" sz="1800" dirty="0" smtClean="0"/>
              <a:t>-10</a:t>
            </a:r>
            <a:r>
              <a:rPr lang="ko-KR" altLang="en-US" sz="1800" dirty="0" smtClean="0"/>
              <a:t>코인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몬스터 살리면 </a:t>
            </a:r>
            <a:r>
              <a:rPr lang="en-US" altLang="ko-KR" sz="1800" dirty="0" smtClean="0"/>
              <a:t>-10</a:t>
            </a:r>
            <a:r>
              <a:rPr lang="ko-KR" altLang="en-US" sz="1800" dirty="0" smtClean="0"/>
              <a:t>코인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61675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5384</TotalTime>
  <Words>178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나눔명조</vt:lpstr>
      <vt:lpstr>맑은 고딕</vt:lpstr>
      <vt:lpstr>PT Sans</vt:lpstr>
      <vt:lpstr>Office 테마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현</cp:lastModifiedBy>
  <cp:revision>422</cp:revision>
  <cp:lastPrinted>2014-11-20T17:57:39Z</cp:lastPrinted>
  <dcterms:created xsi:type="dcterms:W3CDTF">2013-09-05T09:43:46Z</dcterms:created>
  <dcterms:modified xsi:type="dcterms:W3CDTF">2022-09-17T18:51:02Z</dcterms:modified>
</cp:coreProperties>
</file>