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7" r:id="rId10"/>
    <p:sldId id="556" r:id="rId11"/>
    <p:sldId id="558" r:id="rId12"/>
    <p:sldId id="559" r:id="rId13"/>
    <p:sldId id="560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83" d="100"/>
          <a:sy n="83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Subingo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설명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81413"/>
              </p:ext>
            </p:extLst>
          </p:nvPr>
        </p:nvGraphicFramePr>
        <p:xfrm>
          <a:off x="1308783" y="2243135"/>
          <a:ext cx="4118015" cy="383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61">
                  <a:extLst>
                    <a:ext uri="{9D8B030D-6E8A-4147-A177-3AD203B41FA5}">
                      <a16:colId xmlns:a16="http://schemas.microsoft.com/office/drawing/2014/main" val="4151145482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1974536884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3175851142"/>
                    </a:ext>
                  </a:extLst>
                </a:gridCol>
                <a:gridCol w="1250066">
                  <a:extLst>
                    <a:ext uri="{9D8B030D-6E8A-4147-A177-3AD203B41FA5}">
                      <a16:colId xmlns:a16="http://schemas.microsoft.com/office/drawing/2014/main" val="128968276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78095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75863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30119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612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23253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683521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26743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649878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263636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90940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60794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62849"/>
              </p:ext>
            </p:extLst>
          </p:nvPr>
        </p:nvGraphicFramePr>
        <p:xfrm>
          <a:off x="6426723" y="2243135"/>
          <a:ext cx="4118015" cy="3830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961">
                  <a:extLst>
                    <a:ext uri="{9D8B030D-6E8A-4147-A177-3AD203B41FA5}">
                      <a16:colId xmlns:a16="http://schemas.microsoft.com/office/drawing/2014/main" val="4151145482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1974536884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3175851142"/>
                    </a:ext>
                  </a:extLst>
                </a:gridCol>
                <a:gridCol w="1250066">
                  <a:extLst>
                    <a:ext uri="{9D8B030D-6E8A-4147-A177-3AD203B41FA5}">
                      <a16:colId xmlns:a16="http://schemas.microsoft.com/office/drawing/2014/main" val="128968276"/>
                    </a:ext>
                  </a:extLst>
                </a:gridCol>
              </a:tblGrid>
              <a:tr h="396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 속도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78095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675863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230119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5612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23253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683521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26743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649878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263636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90940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60794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속성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0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95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15414"/>
              </p:ext>
            </p:extLst>
          </p:nvPr>
        </p:nvGraphicFramePr>
        <p:xfrm>
          <a:off x="1076444" y="2629489"/>
          <a:ext cx="9866885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285">
                  <a:extLst>
                    <a:ext uri="{9D8B030D-6E8A-4147-A177-3AD203B41FA5}">
                      <a16:colId xmlns:a16="http://schemas.microsoft.com/office/drawing/2014/main" val="980748058"/>
                    </a:ext>
                  </a:extLst>
                </a:gridCol>
                <a:gridCol w="1481560">
                  <a:extLst>
                    <a:ext uri="{9D8B030D-6E8A-4147-A177-3AD203B41FA5}">
                      <a16:colId xmlns:a16="http://schemas.microsoft.com/office/drawing/2014/main" val="558260256"/>
                    </a:ext>
                  </a:extLst>
                </a:gridCol>
                <a:gridCol w="1935598">
                  <a:extLst>
                    <a:ext uri="{9D8B030D-6E8A-4147-A177-3AD203B41FA5}">
                      <a16:colId xmlns:a16="http://schemas.microsoft.com/office/drawing/2014/main" val="4202425866"/>
                    </a:ext>
                  </a:extLst>
                </a:gridCol>
                <a:gridCol w="2466721">
                  <a:extLst>
                    <a:ext uri="{9D8B030D-6E8A-4147-A177-3AD203B41FA5}">
                      <a16:colId xmlns:a16="http://schemas.microsoft.com/office/drawing/2014/main" val="1321425213"/>
                    </a:ext>
                  </a:extLst>
                </a:gridCol>
                <a:gridCol w="2466721">
                  <a:extLst>
                    <a:ext uri="{9D8B030D-6E8A-4147-A177-3AD203B41FA5}">
                      <a16:colId xmlns:a16="http://schemas.microsoft.com/office/drawing/2014/main" val="31866462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범위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 결정 방법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39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spawnSpeed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</a:t>
                      </a:r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시민이 생성되는 속도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~ 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테이블에 정의된 속도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21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속도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monsterSpeed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존재하는 곳까지 이동하는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~ 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67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시민 속</a:t>
                      </a:r>
                      <a:r>
                        <a:rPr lang="ko-KR" altLang="en-US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citizonSpeed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~ 4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57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4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레벨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C2952-3C42-4386-5560-CF60054D0DC9}"/>
              </a:ext>
            </a:extLst>
          </p:cNvPr>
          <p:cNvSpPr/>
          <p:nvPr/>
        </p:nvSpPr>
        <p:spPr>
          <a:xfrm>
            <a:off x="4543434" y="2984805"/>
            <a:ext cx="1727301" cy="350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몬스터죽인다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88B552-4881-6048-FD14-40924FF3E614}"/>
              </a:ext>
            </a:extLst>
          </p:cNvPr>
          <p:cNvGrpSpPr/>
          <p:nvPr/>
        </p:nvGrpSpPr>
        <p:grpSpPr>
          <a:xfrm>
            <a:off x="4556106" y="3766779"/>
            <a:ext cx="1727301" cy="350488"/>
            <a:chOff x="3878209" y="3776242"/>
            <a:chExt cx="1727301" cy="350488"/>
          </a:xfrm>
          <a:noFill/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2F916-408E-0AA9-627A-9B53262D9123}"/>
                </a:ext>
              </a:extLst>
            </p:cNvPr>
            <p:cNvSpPr/>
            <p:nvPr/>
          </p:nvSpPr>
          <p:spPr>
            <a:xfrm>
              <a:off x="3878209" y="3776242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이동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4C2368-58CA-74C9-E665-A4AEA59250A1}"/>
                </a:ext>
              </a:extLst>
            </p:cNvPr>
            <p:cNvCxnSpPr/>
            <p:nvPr/>
          </p:nvCxnSpPr>
          <p:spPr>
            <a:xfrm flipV="1">
              <a:off x="3897639" y="3776242"/>
              <a:ext cx="1707871" cy="350488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2530B2-CC42-E37E-70D3-36F37E8198EE}"/>
              </a:ext>
            </a:extLst>
          </p:cNvPr>
          <p:cNvGrpSpPr/>
          <p:nvPr/>
        </p:nvGrpSpPr>
        <p:grpSpPr>
          <a:xfrm>
            <a:off x="4523897" y="4198507"/>
            <a:ext cx="1759510" cy="350488"/>
            <a:chOff x="3846000" y="4207970"/>
            <a:chExt cx="1759510" cy="350488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77ADCE-B660-7BE7-668C-F5F78E758A65}"/>
                </a:ext>
              </a:extLst>
            </p:cNvPr>
            <p:cNvSpPr/>
            <p:nvPr/>
          </p:nvSpPr>
          <p:spPr>
            <a:xfrm>
              <a:off x="3878209" y="4207970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공격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33C5BEE-9566-7CD4-FFCB-2C694B1FB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000" y="4270143"/>
              <a:ext cx="1740080" cy="25365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CBCFDF-F758-4B05-F470-1B4F65B04BE3}"/>
              </a:ext>
            </a:extLst>
          </p:cNvPr>
          <p:cNvGrpSpPr/>
          <p:nvPr/>
        </p:nvGrpSpPr>
        <p:grpSpPr>
          <a:xfrm>
            <a:off x="4538374" y="4590713"/>
            <a:ext cx="1745033" cy="350488"/>
            <a:chOff x="3860477" y="4600176"/>
            <a:chExt cx="1745033" cy="350488"/>
          </a:xfrm>
          <a:noFill/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E0271C-B5B2-F04D-5847-23B96A685717}"/>
                </a:ext>
              </a:extLst>
            </p:cNvPr>
            <p:cNvSpPr/>
            <p:nvPr/>
          </p:nvSpPr>
          <p:spPr>
            <a:xfrm>
              <a:off x="3878209" y="4600176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시민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E5DC24-EAB3-FCE4-D6C4-AAF121D7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477" y="4667212"/>
              <a:ext cx="1725603" cy="25408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52608"/>
              </p:ext>
            </p:extLst>
          </p:nvPr>
        </p:nvGraphicFramePr>
        <p:xfrm>
          <a:off x="6900432" y="2062439"/>
          <a:ext cx="4150121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나오는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위치에서 몬스터가 앞방향으로 전진한다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교육 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기능과 관련된 세부 설정을 할 수 있는 버튼이다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교육 불가능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돈을 지불할 수록 세부 설정을 할 수 있는 항목 해금 가능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처음엔 몬스터만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이동하는 경로이다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플레이어가 이동한다 좌우로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6402025" y="24114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6402025" y="28683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D1F5D-8C68-FD9B-DBB1-6D393C9BAC47}"/>
              </a:ext>
            </a:extLst>
          </p:cNvPr>
          <p:cNvSpPr txBox="1"/>
          <p:nvPr/>
        </p:nvSpPr>
        <p:spPr>
          <a:xfrm flipH="1">
            <a:off x="4555687" y="2201276"/>
            <a:ext cx="1708289" cy="45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교육버튼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6402025" y="34915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6402025" y="397067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3206" y="2104593"/>
            <a:ext cx="2880320" cy="2989928"/>
            <a:chOff x="1577489" y="2568600"/>
            <a:chExt cx="2880320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C09C6C9-46C4-8AD4-A5DF-6ED6E8EB9543}"/>
                </a:ext>
              </a:extLst>
            </p:cNvPr>
            <p:cNvSpPr/>
            <p:nvPr/>
          </p:nvSpPr>
          <p:spPr>
            <a:xfrm>
              <a:off x="1577489" y="2568600"/>
              <a:ext cx="2880320" cy="316835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43AA24-DEDC-6645-CFAD-1785240B4C64}"/>
                </a:ext>
              </a:extLst>
            </p:cNvPr>
            <p:cNvSpPr/>
            <p:nvPr/>
          </p:nvSpPr>
          <p:spPr>
            <a:xfrm>
              <a:off x="1577489" y="5143537"/>
              <a:ext cx="2880320" cy="584448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19D3CA8-530A-14ED-5D34-571544B25E4F}"/>
                </a:ext>
              </a:extLst>
            </p:cNvPr>
            <p:cNvSpPr/>
            <p:nvPr/>
          </p:nvSpPr>
          <p:spPr>
            <a:xfrm>
              <a:off x="2729617" y="5219737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38D0A1-EC35-6953-0BD8-2A69287C9A85}"/>
                </a:ext>
              </a:extLst>
            </p:cNvPr>
            <p:cNvSpPr/>
            <p:nvPr/>
          </p:nvSpPr>
          <p:spPr>
            <a:xfrm>
              <a:off x="1793513" y="277146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83003C-6E2D-6A70-5727-F12FD2C5314D}"/>
                </a:ext>
              </a:extLst>
            </p:cNvPr>
            <p:cNvSpPr/>
            <p:nvPr/>
          </p:nvSpPr>
          <p:spPr>
            <a:xfrm>
              <a:off x="2791910" y="2760341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5EE733-4368-269C-2A58-DEBDB3D9F4FD}"/>
                </a:ext>
              </a:extLst>
            </p:cNvPr>
            <p:cNvSpPr/>
            <p:nvPr/>
          </p:nvSpPr>
          <p:spPr>
            <a:xfrm>
              <a:off x="3764018" y="2760341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1B4FDB-AA98-9EB4-27D4-E862C76FAEDA}"/>
                </a:ext>
              </a:extLst>
            </p:cNvPr>
            <p:cNvSpPr/>
            <p:nvPr/>
          </p:nvSpPr>
          <p:spPr>
            <a:xfrm>
              <a:off x="1882434" y="3419537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F0CB46-5AD1-7963-AC87-5AF5DDF2A542}"/>
                </a:ext>
              </a:extLst>
            </p:cNvPr>
            <p:cNvSpPr/>
            <p:nvPr/>
          </p:nvSpPr>
          <p:spPr>
            <a:xfrm>
              <a:off x="2892641" y="3419537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D5FB8A-862F-F484-C971-C5F4442C2B72}"/>
                </a:ext>
              </a:extLst>
            </p:cNvPr>
            <p:cNvSpPr/>
            <p:nvPr/>
          </p:nvSpPr>
          <p:spPr>
            <a:xfrm>
              <a:off x="3872030" y="3440282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6402025" y="43418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시스템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C2952-3C42-4386-5560-CF60054D0DC9}"/>
              </a:ext>
            </a:extLst>
          </p:cNvPr>
          <p:cNvSpPr/>
          <p:nvPr/>
        </p:nvSpPr>
        <p:spPr>
          <a:xfrm>
            <a:off x="4543434" y="2984805"/>
            <a:ext cx="1727301" cy="350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몬스터죽인다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88B552-4881-6048-FD14-40924FF3E614}"/>
              </a:ext>
            </a:extLst>
          </p:cNvPr>
          <p:cNvGrpSpPr/>
          <p:nvPr/>
        </p:nvGrpSpPr>
        <p:grpSpPr>
          <a:xfrm>
            <a:off x="4556106" y="3766779"/>
            <a:ext cx="1727301" cy="350488"/>
            <a:chOff x="3878209" y="3776242"/>
            <a:chExt cx="1727301" cy="350488"/>
          </a:xfrm>
          <a:noFill/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2F916-408E-0AA9-627A-9B53262D9123}"/>
                </a:ext>
              </a:extLst>
            </p:cNvPr>
            <p:cNvSpPr/>
            <p:nvPr/>
          </p:nvSpPr>
          <p:spPr>
            <a:xfrm>
              <a:off x="3878209" y="3776242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이동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4C2368-58CA-74C9-E665-A4AEA59250A1}"/>
                </a:ext>
              </a:extLst>
            </p:cNvPr>
            <p:cNvCxnSpPr/>
            <p:nvPr/>
          </p:nvCxnSpPr>
          <p:spPr>
            <a:xfrm flipV="1">
              <a:off x="3897639" y="3776242"/>
              <a:ext cx="1707871" cy="350488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2530B2-CC42-E37E-70D3-36F37E8198EE}"/>
              </a:ext>
            </a:extLst>
          </p:cNvPr>
          <p:cNvGrpSpPr/>
          <p:nvPr/>
        </p:nvGrpSpPr>
        <p:grpSpPr>
          <a:xfrm>
            <a:off x="4523897" y="4198507"/>
            <a:ext cx="1759510" cy="350488"/>
            <a:chOff x="3846000" y="4207970"/>
            <a:chExt cx="1759510" cy="350488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77ADCE-B660-7BE7-668C-F5F78E758A65}"/>
                </a:ext>
              </a:extLst>
            </p:cNvPr>
            <p:cNvSpPr/>
            <p:nvPr/>
          </p:nvSpPr>
          <p:spPr>
            <a:xfrm>
              <a:off x="3878209" y="4207970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공격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33C5BEE-9566-7CD4-FFCB-2C694B1FB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000" y="4270143"/>
              <a:ext cx="1740080" cy="25365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CBCFDF-F758-4B05-F470-1B4F65B04BE3}"/>
              </a:ext>
            </a:extLst>
          </p:cNvPr>
          <p:cNvGrpSpPr/>
          <p:nvPr/>
        </p:nvGrpSpPr>
        <p:grpSpPr>
          <a:xfrm>
            <a:off x="4538374" y="4590713"/>
            <a:ext cx="1745033" cy="350488"/>
            <a:chOff x="3860477" y="4600176"/>
            <a:chExt cx="1745033" cy="350488"/>
          </a:xfrm>
          <a:noFill/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E0271C-B5B2-F04D-5847-23B96A685717}"/>
                </a:ext>
              </a:extLst>
            </p:cNvPr>
            <p:cNvSpPr/>
            <p:nvPr/>
          </p:nvSpPr>
          <p:spPr>
            <a:xfrm>
              <a:off x="3878209" y="4600176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시민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E5DC24-EAB3-FCE4-D6C4-AAF121D7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477" y="4667212"/>
              <a:ext cx="1725603" cy="25408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/>
        </p:nvGraphicFramePr>
        <p:xfrm>
          <a:off x="6900432" y="2062439"/>
          <a:ext cx="4150121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나오는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위치에서 몬스터가 앞방향으로 전진한다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교육 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기능과 관련된 세부 설정을 할 수 있는 버튼이다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교육 불가능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돈을 지불할 수록 세부 설정을 할 수 있는 항목 해금 가능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처음엔 몬스터만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이동하는 경로이다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플레이어가 이동한다 좌우로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6402025" y="24114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6402025" y="286835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D1F5D-8C68-FD9B-DBB1-6D393C9BAC47}"/>
              </a:ext>
            </a:extLst>
          </p:cNvPr>
          <p:cNvSpPr txBox="1"/>
          <p:nvPr/>
        </p:nvSpPr>
        <p:spPr>
          <a:xfrm flipH="1">
            <a:off x="4555687" y="2201276"/>
            <a:ext cx="1708289" cy="45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교육버튼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6402025" y="349154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6402025" y="397067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3206" y="2104593"/>
            <a:ext cx="2880320" cy="2989928"/>
            <a:chOff x="1577489" y="2568600"/>
            <a:chExt cx="2880320" cy="31683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C09C6C9-46C4-8AD4-A5DF-6ED6E8EB9543}"/>
                </a:ext>
              </a:extLst>
            </p:cNvPr>
            <p:cNvSpPr/>
            <p:nvPr/>
          </p:nvSpPr>
          <p:spPr>
            <a:xfrm>
              <a:off x="1577489" y="2568600"/>
              <a:ext cx="2880320" cy="3168352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43AA24-DEDC-6645-CFAD-1785240B4C64}"/>
                </a:ext>
              </a:extLst>
            </p:cNvPr>
            <p:cNvSpPr/>
            <p:nvPr/>
          </p:nvSpPr>
          <p:spPr>
            <a:xfrm>
              <a:off x="1577489" y="5143537"/>
              <a:ext cx="2880320" cy="584448"/>
            </a:xfrm>
            <a:prstGeom prst="rect">
              <a:avLst/>
            </a:prstGeom>
            <a:noFill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19D3CA8-530A-14ED-5D34-571544B25E4F}"/>
                </a:ext>
              </a:extLst>
            </p:cNvPr>
            <p:cNvSpPr/>
            <p:nvPr/>
          </p:nvSpPr>
          <p:spPr>
            <a:xfrm>
              <a:off x="2729617" y="5219737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38D0A1-EC35-6953-0BD8-2A69287C9A85}"/>
                </a:ext>
              </a:extLst>
            </p:cNvPr>
            <p:cNvSpPr/>
            <p:nvPr/>
          </p:nvSpPr>
          <p:spPr>
            <a:xfrm>
              <a:off x="1793513" y="2771465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83003C-6E2D-6A70-5727-F12FD2C5314D}"/>
                </a:ext>
              </a:extLst>
            </p:cNvPr>
            <p:cNvSpPr/>
            <p:nvPr/>
          </p:nvSpPr>
          <p:spPr>
            <a:xfrm>
              <a:off x="2791910" y="2760341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5EE733-4368-269C-2A58-DEBDB3D9F4FD}"/>
                </a:ext>
              </a:extLst>
            </p:cNvPr>
            <p:cNvSpPr/>
            <p:nvPr/>
          </p:nvSpPr>
          <p:spPr>
            <a:xfrm>
              <a:off x="3764018" y="2760341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</a:rPr>
                <a:t>M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1B4FDB-AA98-9EB4-27D4-E862C76FAEDA}"/>
                </a:ext>
              </a:extLst>
            </p:cNvPr>
            <p:cNvSpPr/>
            <p:nvPr/>
          </p:nvSpPr>
          <p:spPr>
            <a:xfrm>
              <a:off x="1882434" y="3419537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F0CB46-5AD1-7963-AC87-5AF5DDF2A542}"/>
                </a:ext>
              </a:extLst>
            </p:cNvPr>
            <p:cNvSpPr/>
            <p:nvPr/>
          </p:nvSpPr>
          <p:spPr>
            <a:xfrm>
              <a:off x="2892641" y="3419537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7D5FB8A-862F-F484-C971-C5F4442C2B72}"/>
                </a:ext>
              </a:extLst>
            </p:cNvPr>
            <p:cNvSpPr/>
            <p:nvPr/>
          </p:nvSpPr>
          <p:spPr>
            <a:xfrm>
              <a:off x="3872030" y="3440282"/>
              <a:ext cx="216024" cy="1308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6402025" y="4341801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 시스템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74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</TotalTime>
  <Words>569</Words>
  <Application>Microsoft Office PowerPoint</Application>
  <PresentationFormat>와이드스크린</PresentationFormat>
  <Paragraphs>199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맑은 고딕</vt:lpstr>
      <vt:lpstr>Office Theme</vt:lpstr>
      <vt:lpstr>Subingo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4. 시스템 설명</vt:lpstr>
      <vt:lpstr>5. 파라미터 정의</vt:lpstr>
      <vt:lpstr>5. 파라미터 정의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현</cp:lastModifiedBy>
  <cp:revision>182</cp:revision>
  <dcterms:created xsi:type="dcterms:W3CDTF">2016-02-11T06:09:32Z</dcterms:created>
  <dcterms:modified xsi:type="dcterms:W3CDTF">2022-09-20T12:53:15Z</dcterms:modified>
</cp:coreProperties>
</file>