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8" r:id="rId2"/>
    <p:sldId id="487" r:id="rId3"/>
    <p:sldId id="305" r:id="rId4"/>
    <p:sldId id="486" r:id="rId5"/>
    <p:sldId id="488" r:id="rId6"/>
    <p:sldId id="492" r:id="rId7"/>
    <p:sldId id="490" r:id="rId8"/>
    <p:sldId id="495" r:id="rId9"/>
    <p:sldId id="493" r:id="rId10"/>
    <p:sldId id="425" r:id="rId11"/>
  </p:sldIdLst>
  <p:sldSz cx="9144000" cy="6858000" type="screen4x3"/>
  <p:notesSz cx="6797675" cy="9926638"/>
  <p:embeddedFontLst>
    <p:embeddedFont>
      <p:font typeface="나눔명조" panose="020B0600000101010101" charset="-127"/>
      <p:regular r:id="rId14"/>
      <p:bold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F2"/>
    <a:srgbClr val="FFD700"/>
    <a:srgbClr val="333333"/>
    <a:srgbClr val="CACACA"/>
    <a:srgbClr val="7F7F7F"/>
    <a:srgbClr val="81DBF7"/>
    <a:srgbClr val="26C2F2"/>
    <a:srgbClr val="AF9061"/>
    <a:srgbClr val="D1AD15"/>
    <a:srgbClr val="E6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8" autoAdjust="0"/>
    <p:restoredTop sz="90553" autoAdjust="0"/>
  </p:normalViewPr>
  <p:slideViewPr>
    <p:cSldViewPr>
      <p:cViewPr varScale="1">
        <p:scale>
          <a:sx n="104" d="100"/>
          <a:sy n="104" d="100"/>
        </p:scale>
        <p:origin x="102" y="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10" d="100"/>
          <a:sy n="110" d="100"/>
        </p:scale>
        <p:origin x="1440" y="1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E65FBF2-E343-483E-E877-BF0ED2B2AF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13EDE4-3C10-AF92-095B-A314A0465E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1E5E7-679C-40D9-9431-A4B8AA75572A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AB0A3-B30C-5892-4905-94B582653A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742E0-FD69-DCF4-0747-47AEF74340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D4136-5933-4A62-9F3C-B48518344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22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5475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806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1" hangingPunct="1">
      <a:spcAft>
        <a:spcPts val="600"/>
      </a:spcAft>
      <a:buFont typeface="Arial" panose="020B0604020202020204" pitchFamily="34" charset="0"/>
      <a:buChar char="•"/>
      <a:defRPr sz="1600" kern="1200">
        <a:solidFill>
          <a:schemeClr val="tx1"/>
        </a:solidFill>
        <a:latin typeface="나눔명조" panose="02020603020101020101" pitchFamily="18" charset="-127"/>
        <a:ea typeface="나눔명조" panose="02020603020101020101" pitchFamily="18" charset="-127"/>
        <a:cs typeface="+mn-cs"/>
      </a:defRPr>
    </a:lvl1pPr>
    <a:lvl2pPr marL="6286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1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/>
          <a:lstStyle/>
          <a:p>
            <a:fld id="{F928070B-4AF7-431A-A56E-D5B55CFBEA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0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서론 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8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50143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41041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A03DE91-2C06-80FC-6A5D-10C48971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A01867-7664-2782-33F0-C67AE3F592DE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3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6165304"/>
            <a:ext cx="1155882" cy="458552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05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T Sans" pitchFamily="34" charset="0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72086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185318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06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Conclusion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600078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44625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44431" y="4603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9434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땡큐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4104492"/>
            <a:ext cx="5616624" cy="359916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600" kern="12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질의응답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763688" y="2708920"/>
            <a:ext cx="5616624" cy="1319083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763688" y="4028004"/>
            <a:ext cx="5616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4221088"/>
            <a:ext cx="7920880" cy="359916"/>
          </a:xfrm>
        </p:spPr>
        <p:txBody>
          <a:bodyPr>
            <a:noAutofit/>
          </a:bodyPr>
          <a:lstStyle>
            <a:lvl1pPr marL="0" indent="0" algn="ctr">
              <a:buNone/>
              <a:defRPr lang="ko-KR" altLang="en-US" sz="2000" kern="1200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소속입력</a:t>
            </a:r>
          </a:p>
        </p:txBody>
      </p:sp>
      <p:sp>
        <p:nvSpPr>
          <p:cNvPr id="18" name="제목 17"/>
          <p:cNvSpPr>
            <a:spLocks noGrp="1"/>
          </p:cNvSpPr>
          <p:nvPr>
            <p:ph type="title" hasCustomPrompt="1"/>
          </p:nvPr>
        </p:nvSpPr>
        <p:spPr>
          <a:xfrm>
            <a:off x="1043608" y="2321584"/>
            <a:ext cx="7056784" cy="1823016"/>
          </a:xfrm>
        </p:spPr>
        <p:txBody>
          <a:bodyPr>
            <a:normAutofit/>
          </a:bodyPr>
          <a:lstStyle>
            <a:lvl1pPr algn="ctr">
              <a:defRPr lang="ko-KR" altLang="en-US" sz="40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논문제목</a:t>
            </a:r>
            <a:br>
              <a:rPr lang="en-US" altLang="ko-KR" dirty="0"/>
            </a:br>
            <a:r>
              <a:rPr lang="ko-KR" altLang="en-US" dirty="0"/>
              <a:t>입력</a:t>
            </a:r>
            <a:br>
              <a:rPr lang="en-US" altLang="ko-KR" dirty="0"/>
            </a:b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 flipH="1">
            <a:off x="1043608" y="4144600"/>
            <a:ext cx="705678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E617C8-9224-F83D-8937-B98EC64ACD34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2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5"/>
          <p:cNvSpPr txBox="1">
            <a:spLocks noChangeArrowheads="1"/>
          </p:cNvSpPr>
          <p:nvPr userDrawn="1"/>
        </p:nvSpPr>
        <p:spPr bwMode="auto">
          <a:xfrm>
            <a:off x="899592" y="1268760"/>
            <a:ext cx="176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Index</a:t>
            </a: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1004419" y="1141294"/>
            <a:ext cx="327221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34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980728"/>
            <a:ext cx="5940660" cy="51125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kumimoji="0" lang="ko-KR" altLang="en-US" sz="3200" b="0" i="0" u="none" strike="noStrike" kern="1200" cap="none" spc="-2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01 / </a:t>
            </a:r>
            <a:r>
              <a:rPr lang="ko-KR" altLang="en-US" dirty="0"/>
              <a:t>차례입력</a:t>
            </a:r>
            <a:r>
              <a:rPr lang="en-US" altLang="ko-KR" dirty="0"/>
              <a:t> </a:t>
            </a:r>
          </a:p>
          <a:p>
            <a:pPr lvl="0"/>
            <a:r>
              <a:rPr lang="en-US" altLang="ko-KR" dirty="0"/>
              <a:t>02 / </a:t>
            </a:r>
          </a:p>
          <a:p>
            <a:pPr lvl="0"/>
            <a:r>
              <a:rPr lang="en-US" altLang="ko-KR" dirty="0"/>
              <a:t>03 / </a:t>
            </a:r>
          </a:p>
          <a:p>
            <a:pPr lvl="0"/>
            <a:r>
              <a:rPr lang="en-US" altLang="ko-KR" dirty="0"/>
              <a:t>04 / </a:t>
            </a:r>
          </a:p>
          <a:p>
            <a:pPr lvl="0"/>
            <a:r>
              <a:rPr lang="en-US" altLang="ko-KR" dirty="0"/>
              <a:t>05 / </a:t>
            </a:r>
          </a:p>
          <a:p>
            <a:pPr lvl="0"/>
            <a:r>
              <a:rPr lang="en-US" altLang="ko-KR" dirty="0"/>
              <a:t>06 /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6B8B95-E4A1-A3BD-24F4-002020DFFB0C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장표지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4372" y="2852739"/>
            <a:ext cx="4825900" cy="504254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lang="ko-KR" altLang="en-US" sz="3000" b="1" kern="1200" dirty="0">
                <a:ln>
                  <a:noFill/>
                </a:ln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장제목입력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44389" y="3375222"/>
            <a:ext cx="2925866" cy="409575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800" b="1" kern="120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영어제목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86DD8-57DA-40AA-1B1F-CEEC070E9705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05646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01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319D475-3C80-ED93-F0C0-EBDA68DD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0DF69-F150-C67B-0753-935EA9803487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02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41650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5B06EF-4550-B18A-B385-49FA8E84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0007AC-1394-B26D-1F33-584A74DA927F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9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416502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967CE3B-7B62-B52A-F3C0-3BE57D78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AA9D3E-29C8-8D13-D00A-0C3C99D73F07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3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391115"/>
            <a:ext cx="9144000" cy="6095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03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302401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</p:spTree>
    <p:extLst>
      <p:ext uri="{BB962C8B-B14F-4D97-AF65-F5344CB8AC3E}">
        <p14:creationId xmlns:p14="http://schemas.microsoft.com/office/powerpoint/2010/main" val="434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0" y="391116"/>
            <a:ext cx="9144000" cy="0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flipV="1">
            <a:off x="1043608" y="0"/>
            <a:ext cx="0" cy="391116"/>
          </a:xfrm>
          <a:prstGeom prst="line">
            <a:avLst/>
          </a:prstGeom>
          <a:ln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667768" y="4462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97979"/>
                </a:solidFill>
                <a:latin typeface="맑은 고딕" pitchFamily="50" charset="-127"/>
                <a:ea typeface="맑은 고딕" pitchFamily="50" charset="-127"/>
              </a:rPr>
              <a:t>04</a:t>
            </a:r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692695"/>
            <a:ext cx="7704534" cy="504825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2400" kern="1200" dirty="0">
                <a:solidFill>
                  <a:srgbClr val="26C2F2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제목입력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0B8352-17AC-97EA-22FA-7BF6CB6E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8566C8-402C-7D00-4256-8E2D3DDD24BA}"/>
              </a:ext>
            </a:extLst>
          </p:cNvPr>
          <p:cNvSpPr/>
          <p:nvPr userDrawn="1"/>
        </p:nvSpPr>
        <p:spPr>
          <a:xfrm>
            <a:off x="7092280" y="6466884"/>
            <a:ext cx="194421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fld id="{72CEB9E3-907B-4C9E-8669-48B8CFAF986F}" type="slidenum">
              <a:rPr lang="ko-KR" altLang="en-US" smtClean="0">
                <a:solidFill>
                  <a:schemeClr val="bg1"/>
                </a:solidFill>
              </a:rPr>
              <a:pPr algn="r"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8090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1" r:id="rId3"/>
    <p:sldLayoutId id="2147483657" r:id="rId4"/>
    <p:sldLayoutId id="2147483658" r:id="rId5"/>
    <p:sldLayoutId id="2147483659" r:id="rId6"/>
    <p:sldLayoutId id="2147483660" r:id="rId7"/>
    <p:sldLayoutId id="2147483666" r:id="rId8"/>
    <p:sldLayoutId id="2147483661" r:id="rId9"/>
    <p:sldLayoutId id="2147483667" r:id="rId10"/>
    <p:sldLayoutId id="2147483662" r:id="rId11"/>
    <p:sldLayoutId id="2147483668" r:id="rId12"/>
    <p:sldLayoutId id="2147483663" r:id="rId13"/>
    <p:sldLayoutId id="2147483664" r:id="rId14"/>
    <p:sldLayoutId id="2147483665" r:id="rId1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611560" y="4221088"/>
            <a:ext cx="7920880" cy="1944216"/>
          </a:xfrm>
        </p:spPr>
        <p:txBody>
          <a:bodyPr/>
          <a:lstStyle/>
          <a:p>
            <a:pPr algn="l"/>
            <a:r>
              <a:rPr lang="ko-KR" altLang="en-US" dirty="0"/>
              <a:t>김현정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Toy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89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74A5FC-EB48-72A4-F3C4-F73B439AB6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시스템 정의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화면 구성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시스템 설명</a:t>
            </a:r>
          </a:p>
        </p:txBody>
      </p:sp>
    </p:spTree>
    <p:extLst>
      <p:ext uri="{BB962C8B-B14F-4D97-AF65-F5344CB8AC3E}">
        <p14:creationId xmlns:p14="http://schemas.microsoft.com/office/powerpoint/2010/main" val="8990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기획 의도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30162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5522CB-0ABD-5796-6922-9DE375917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기획 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571F5-704F-B748-7B90-80570A31A4B3}"/>
              </a:ext>
            </a:extLst>
          </p:cNvPr>
          <p:cNvSpPr txBox="1"/>
          <p:nvPr/>
        </p:nvSpPr>
        <p:spPr>
          <a:xfrm>
            <a:off x="323850" y="1317436"/>
            <a:ext cx="71287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왜 교육일까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9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9A6E55-5A8C-18AB-8C42-760506294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시스템 정의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834AC2-7C89-4742-015E-9B62A76B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</p:spTree>
    <p:extLst>
      <p:ext uri="{BB962C8B-B14F-4D97-AF65-F5344CB8AC3E}">
        <p14:creationId xmlns:p14="http://schemas.microsoft.com/office/powerpoint/2010/main" val="316321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E65347-2028-5EA7-2AF9-65DD39139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정의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BA2BC-4883-522E-00F7-D5C01938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교육 시스템</a:t>
            </a:r>
          </a:p>
        </p:txBody>
      </p:sp>
    </p:spTree>
    <p:extLst>
      <p:ext uri="{BB962C8B-B14F-4D97-AF65-F5344CB8AC3E}">
        <p14:creationId xmlns:p14="http://schemas.microsoft.com/office/powerpoint/2010/main" val="320386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C4CB25F-3D4E-05B8-6DEC-B71EB3B55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 구성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4DFDF5-4ED5-6EE7-C02C-3C229B7E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구성</a:t>
            </a:r>
          </a:p>
        </p:txBody>
      </p:sp>
    </p:spTree>
    <p:extLst>
      <p:ext uri="{BB962C8B-B14F-4D97-AF65-F5344CB8AC3E}">
        <p14:creationId xmlns:p14="http://schemas.microsoft.com/office/powerpoint/2010/main" val="31747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B6CCD7-1A28-487E-EA78-FBDBB76BFE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3E3944-0AE9-2908-463D-54579832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</p:spTree>
    <p:extLst>
      <p:ext uri="{BB962C8B-B14F-4D97-AF65-F5344CB8AC3E}">
        <p14:creationId xmlns:p14="http://schemas.microsoft.com/office/powerpoint/2010/main" val="329307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FDC029-D95F-AA63-B57B-900E9071F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설명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2E84AE-105E-BDA9-4E73-BE03DE96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교육을 직접 시켜본다</a:t>
            </a:r>
          </a:p>
        </p:txBody>
      </p:sp>
    </p:spTree>
    <p:extLst>
      <p:ext uri="{BB962C8B-B14F-4D97-AF65-F5344CB8AC3E}">
        <p14:creationId xmlns:p14="http://schemas.microsoft.com/office/powerpoint/2010/main" val="46514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5205</TotalTime>
  <Words>58</Words>
  <Application>Microsoft Office PowerPoint</Application>
  <PresentationFormat>화면 슬라이드 쇼(4:3)</PresentationFormat>
  <Paragraphs>22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PT Sans</vt:lpstr>
      <vt:lpstr>Arial</vt:lpstr>
      <vt:lpstr>나눔명조</vt:lpstr>
      <vt:lpstr>Office 테마</vt:lpstr>
      <vt:lpstr>Toy Project</vt:lpstr>
      <vt:lpstr>PowerPoint 프레젠테이션</vt:lpstr>
      <vt:lpstr>PowerPoint 프레젠테이션</vt:lpstr>
      <vt:lpstr>PowerPoint 프레젠테이션</vt:lpstr>
      <vt:lpstr>2. 시스템 정의</vt:lpstr>
      <vt:lpstr>PowerPoint 프레젠테이션</vt:lpstr>
      <vt:lpstr>3. 화면 구성</vt:lpstr>
      <vt:lpstr>4. 시스템 설명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박 정식</cp:lastModifiedBy>
  <cp:revision>409</cp:revision>
  <cp:lastPrinted>2014-11-20T17:57:39Z</cp:lastPrinted>
  <dcterms:created xsi:type="dcterms:W3CDTF">2013-09-05T09:43:46Z</dcterms:created>
  <dcterms:modified xsi:type="dcterms:W3CDTF">2022-09-17T15:47:07Z</dcterms:modified>
</cp:coreProperties>
</file>