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8" r:id="rId2"/>
    <p:sldId id="487" r:id="rId3"/>
    <p:sldId id="305" r:id="rId4"/>
    <p:sldId id="486" r:id="rId5"/>
    <p:sldId id="494" r:id="rId6"/>
    <p:sldId id="488" r:id="rId7"/>
    <p:sldId id="492" r:id="rId8"/>
    <p:sldId id="490" r:id="rId9"/>
    <p:sldId id="493" r:id="rId10"/>
    <p:sldId id="425" r:id="rId11"/>
  </p:sldIdLst>
  <p:sldSz cx="9144000" cy="6858000" type="screen4x3"/>
  <p:notesSz cx="6797675" cy="9926638"/>
  <p:embeddedFontLst>
    <p:embeddedFont>
      <p:font typeface="나눔명조" panose="020B0600000101010101" charset="-127"/>
      <p:regular r:id="rId14"/>
      <p:bold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0553" autoAdjust="0"/>
  </p:normalViewPr>
  <p:slideViewPr>
    <p:cSldViewPr>
      <p:cViewPr varScale="1">
        <p:scale>
          <a:sx n="104" d="100"/>
          <a:sy n="104" d="100"/>
        </p:scale>
        <p:origin x="102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1440" y="1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65FBF2-E343-483E-E877-BF0ED2B2A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3EDE4-3C10-AF92-095B-A314A0465E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1E5E7-679C-40D9-9431-A4B8AA75572A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AB0A3-B30C-5892-4905-94B582653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742E0-FD69-DCF4-0747-47AEF7434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4136-5933-4A62-9F3C-B48518344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2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서론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A03DE91-2C06-80FC-6A5D-10C48971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01867-7664-2782-33F0-C67AE3F592DE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질의응답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소속입력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논문제목</a:t>
            </a:r>
            <a:br>
              <a:rPr lang="en-US" altLang="ko-KR" dirty="0"/>
            </a:br>
            <a:r>
              <a:rPr lang="ko-KR" altLang="en-US" dirty="0"/>
              <a:t>입력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617C8-9224-F83D-8937-B98EC64ACD34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01 / </a:t>
            </a:r>
            <a:r>
              <a:rPr lang="ko-KR" altLang="en-US" dirty="0"/>
              <a:t>차례입력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02 / </a:t>
            </a:r>
          </a:p>
          <a:p>
            <a:pPr lvl="0"/>
            <a:r>
              <a:rPr lang="en-US" altLang="ko-KR" dirty="0"/>
              <a:t>03 / </a:t>
            </a:r>
          </a:p>
          <a:p>
            <a:pPr lvl="0"/>
            <a:r>
              <a:rPr lang="en-US" altLang="ko-KR" dirty="0"/>
              <a:t>04 / </a:t>
            </a:r>
          </a:p>
          <a:p>
            <a:pPr lvl="0"/>
            <a:r>
              <a:rPr lang="en-US" altLang="ko-KR" dirty="0"/>
              <a:t>05 / </a:t>
            </a:r>
          </a:p>
          <a:p>
            <a:pPr lvl="0"/>
            <a:r>
              <a:rPr lang="en-US" altLang="ko-KR" dirty="0"/>
              <a:t>06 /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B8B95-E4A1-A3BD-24F4-002020DFFB0C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장제목입력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영어제목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86DD8-57DA-40AA-1B1F-CEEC070E9705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0564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19D475-3C80-ED93-F0C0-EBDA68DD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0DF69-F150-C67B-0753-935EA980348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5B06EF-4550-B18A-B385-49FA8E84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0007AC-1394-B26D-1F33-584A74DA927F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67CE3B-7B62-B52A-F3C0-3BE57D7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AA9D3E-29C8-8D13-D00A-0C3C99D73F0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7045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B8352-17AC-97EA-22FA-7BF6CB6E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566C8-402C-7D00-4256-8E2D3DDD24BA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8090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1560" y="4221088"/>
            <a:ext cx="7920880" cy="1944216"/>
          </a:xfrm>
        </p:spPr>
        <p:txBody>
          <a:bodyPr/>
          <a:lstStyle/>
          <a:p>
            <a:pPr algn="l"/>
            <a:r>
              <a:rPr lang="ko-KR" altLang="en-US" dirty="0"/>
              <a:t>김현정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Toy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74A5FC-EB48-72A4-F3C4-F73B439AB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컨셉 및 테마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게임의 구성 요소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핵심 재미</a:t>
            </a:r>
          </a:p>
        </p:txBody>
      </p:sp>
    </p:spTree>
    <p:extLst>
      <p:ext uri="{BB962C8B-B14F-4D97-AF65-F5344CB8AC3E}">
        <p14:creationId xmlns:p14="http://schemas.microsoft.com/office/powerpoint/2010/main" val="899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3016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522CB-0ABD-5796-6922-9DE375917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571F5-704F-B748-7B90-80570A31A4B3}"/>
              </a:ext>
            </a:extLst>
          </p:cNvPr>
          <p:cNvSpPr txBox="1"/>
          <p:nvPr/>
        </p:nvSpPr>
        <p:spPr>
          <a:xfrm>
            <a:off x="323850" y="1317436"/>
            <a:ext cx="7128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교육 시키는 게임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3C9F1-9A4E-E24A-B3F2-1177C8DDB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4A7E0-5B75-09FF-1B76-A5BB3943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9A6E55-5A8C-18AB-8C42-760506294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컨셉 및 테마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834AC2-7C89-4742-015E-9B62A76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및 테마</a:t>
            </a:r>
          </a:p>
        </p:txBody>
      </p:sp>
    </p:spTree>
    <p:extLst>
      <p:ext uri="{BB962C8B-B14F-4D97-AF65-F5344CB8AC3E}">
        <p14:creationId xmlns:p14="http://schemas.microsoft.com/office/powerpoint/2010/main" val="31632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E65347-2028-5EA7-2AF9-65DD39139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컨셉 및 테마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BA2BC-4883-522E-00F7-D5C01938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뭔가 </a:t>
            </a:r>
            <a:r>
              <a:rPr lang="ko-KR" altLang="en-US" sz="1800" dirty="0" err="1">
                <a:solidFill>
                  <a:schemeClr val="bg1"/>
                </a:solidFill>
              </a:rPr>
              <a:t>멍청한애를</a:t>
            </a:r>
            <a:r>
              <a:rPr lang="ko-KR" altLang="en-US" sz="1800" dirty="0">
                <a:solidFill>
                  <a:schemeClr val="bg1"/>
                </a:solidFill>
              </a:rPr>
              <a:t> 교육을 시킴으로써 점점 </a:t>
            </a:r>
            <a:r>
              <a:rPr lang="ko-KR" altLang="en-US" sz="1800" dirty="0" err="1">
                <a:solidFill>
                  <a:schemeClr val="bg1"/>
                </a:solidFill>
              </a:rPr>
              <a:t>발전되는걸</a:t>
            </a:r>
            <a:r>
              <a:rPr lang="ko-KR" altLang="en-US" sz="1800" dirty="0">
                <a:solidFill>
                  <a:schemeClr val="bg1"/>
                </a:solidFill>
              </a:rPr>
              <a:t> 눈으로 </a:t>
            </a:r>
            <a:r>
              <a:rPr lang="ko-KR" altLang="en-US" sz="1800" dirty="0" err="1">
                <a:solidFill>
                  <a:schemeClr val="bg1"/>
                </a:solidFill>
              </a:rPr>
              <a:t>확인할수</a:t>
            </a:r>
            <a:r>
              <a:rPr lang="ko-KR" altLang="en-US" sz="1800" dirty="0">
                <a:solidFill>
                  <a:schemeClr val="bg1"/>
                </a:solidFill>
              </a:rPr>
              <a:t> 있는 것 여기서 재미를 느꼈음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이걸 사용자(플레이어)가 느낄 수 있게 하는게 목표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교육할 수 있는 환경을 제공한다.</a:t>
            </a:r>
            <a:endParaRPr lang="en-US" altLang="ko-KR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</a:rPr>
              <a:t>시뮬레이션 테마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38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4CB25F-3D4E-05B8-6DEC-B71EB3B55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재미 요소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4DFDF5-4ED5-6EE7-C02C-3C229B7E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재미 요소</a:t>
            </a:r>
          </a:p>
        </p:txBody>
      </p:sp>
    </p:spTree>
    <p:extLst>
      <p:ext uri="{BB962C8B-B14F-4D97-AF65-F5344CB8AC3E}">
        <p14:creationId xmlns:p14="http://schemas.microsoft.com/office/powerpoint/2010/main" val="3174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FDC029-D95F-AA63-B57B-900E9071F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재미요소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E84AE-105E-BDA9-4E73-BE03DE96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교육을 직접 시켜본다</a:t>
            </a:r>
          </a:p>
        </p:txBody>
      </p:sp>
    </p:spTree>
    <p:extLst>
      <p:ext uri="{BB962C8B-B14F-4D97-AF65-F5344CB8AC3E}">
        <p14:creationId xmlns:p14="http://schemas.microsoft.com/office/powerpoint/2010/main" val="46514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89</Words>
  <Application>Microsoft Office PowerPoint</Application>
  <PresentationFormat>화면 슬라이드 쇼(4:3)</PresentationFormat>
  <Paragraphs>26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PT Sans</vt:lpstr>
      <vt:lpstr>Arial</vt:lpstr>
      <vt:lpstr>나눔명조</vt:lpstr>
      <vt:lpstr>Office 테마</vt:lpstr>
      <vt:lpstr>Toy Project</vt:lpstr>
      <vt:lpstr>PowerPoint 프레젠테이션</vt:lpstr>
      <vt:lpstr>PowerPoint 프레젠테이션</vt:lpstr>
      <vt:lpstr>PowerPoint 프레젠테이션</vt:lpstr>
      <vt:lpstr>PowerPoint 프레젠테이션</vt:lpstr>
      <vt:lpstr>2. 컨셉 및 테마</vt:lpstr>
      <vt:lpstr>PowerPoint 프레젠테이션</vt:lpstr>
      <vt:lpstr>4. 재미 요소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 정식</cp:lastModifiedBy>
  <cp:revision>407</cp:revision>
  <cp:lastPrinted>2014-11-20T17:57:39Z</cp:lastPrinted>
  <dcterms:created xsi:type="dcterms:W3CDTF">2013-09-05T09:43:46Z</dcterms:created>
  <dcterms:modified xsi:type="dcterms:W3CDTF">2022-09-17T15:41:19Z</dcterms:modified>
</cp:coreProperties>
</file>