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55" r:id="rId10"/>
    <p:sldId id="556" r:id="rId11"/>
    <p:sldId id="35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 varScale="1">
        <p:scale>
          <a:sx n="153" d="100"/>
          <a:sy n="153" d="100"/>
        </p:scale>
        <p:origin x="11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Subingo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r>
              <a:rPr lang="ko-KR" altLang="en-US" dirty="0"/>
              <a:t>왜 로비일까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로비 시스템</a:t>
            </a:r>
            <a:endParaRPr lang="en-US" altLang="ko-KR" sz="2000" dirty="0"/>
          </a:p>
          <a:p>
            <a:r>
              <a:rPr lang="ko-KR" altLang="en-US" sz="2000" dirty="0"/>
              <a:t>교육시스템에서 교육시킨 </a:t>
            </a:r>
            <a:r>
              <a:rPr lang="en-US" altLang="ko-KR" sz="2000" dirty="0"/>
              <a:t>model </a:t>
            </a:r>
            <a:r>
              <a:rPr lang="ko-KR" altLang="en-US" sz="2000" dirty="0"/>
              <a:t>파일을 적용시킨 플레이어가 로비에서 </a:t>
            </a:r>
            <a:r>
              <a:rPr lang="en-US" altLang="ko-KR" sz="2000" dirty="0"/>
              <a:t>1</a:t>
            </a:r>
            <a:r>
              <a:rPr lang="ko-KR" altLang="en-US" sz="2000" dirty="0"/>
              <a:t>직선으로 오는 적을 잡고 있는다</a:t>
            </a:r>
            <a:r>
              <a:rPr lang="en-US" altLang="ko-KR" sz="2000" dirty="0"/>
              <a:t>. </a:t>
            </a:r>
            <a:r>
              <a:rPr lang="ko-KR" altLang="en-US" sz="2000" dirty="0"/>
              <a:t>초기에는 교육시킨 파일이 </a:t>
            </a:r>
            <a:r>
              <a:rPr lang="ko-KR" altLang="en-US" sz="2000" dirty="0" err="1"/>
              <a:t>없을테니까</a:t>
            </a:r>
            <a:r>
              <a:rPr lang="ko-KR" altLang="en-US" sz="2000" dirty="0"/>
              <a:t> 기본적인 교육파일을 장착하고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E25796F9-3C0A-118B-DB1A-F0A17006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" y="2528900"/>
            <a:ext cx="2716426" cy="252960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BF2550-27BB-1740-2FBE-38F457794B2B}"/>
              </a:ext>
            </a:extLst>
          </p:cNvPr>
          <p:cNvSpPr/>
          <p:nvPr/>
        </p:nvSpPr>
        <p:spPr>
          <a:xfrm>
            <a:off x="356305" y="2528900"/>
            <a:ext cx="192881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62729"/>
              </p:ext>
            </p:extLst>
          </p:nvPr>
        </p:nvGraphicFramePr>
        <p:xfrm>
          <a:off x="4886375" y="2347559"/>
          <a:ext cx="4150121" cy="339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7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몬스터잡고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시민 살리면 골드가 오른다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그거 표시해주는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시민이면 들어오면 골드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좀비면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잡아야함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가이드라인에 부딪힌 기준으로 시민이면 골드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좀비면 골드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몬스터가 이동하는 경로이다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직선으로 이동함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이동한다 좌우로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시스템씬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시스템씬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현정이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현정이가 나와서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아우우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짜증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스킬을 사용한다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922468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4932040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4932040" y="2877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4932040" y="34023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4932040" y="3817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520703-C61C-B04B-0491-D676FAC4718E}"/>
              </a:ext>
            </a:extLst>
          </p:cNvPr>
          <p:cNvSpPr/>
          <p:nvPr/>
        </p:nvSpPr>
        <p:spPr>
          <a:xfrm>
            <a:off x="4922729" y="4238530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로비 시스템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DDB65B-CBB7-AB7B-122C-368EDC321962}"/>
              </a:ext>
            </a:extLst>
          </p:cNvPr>
          <p:cNvSpPr/>
          <p:nvPr/>
        </p:nvSpPr>
        <p:spPr>
          <a:xfrm>
            <a:off x="356305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557B7-739A-32E0-4522-E33DD1793B46}"/>
              </a:ext>
            </a:extLst>
          </p:cNvPr>
          <p:cNvSpPr/>
          <p:nvPr/>
        </p:nvSpPr>
        <p:spPr>
          <a:xfrm>
            <a:off x="1005840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9E6689-1CCC-777D-0A71-DA651434C3C9}"/>
              </a:ext>
            </a:extLst>
          </p:cNvPr>
          <p:cNvSpPr/>
          <p:nvPr/>
        </p:nvSpPr>
        <p:spPr>
          <a:xfrm>
            <a:off x="1640135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D77DF-727B-AD9F-049A-48A0EE9BFA33}"/>
              </a:ext>
            </a:extLst>
          </p:cNvPr>
          <p:cNvSpPr/>
          <p:nvPr/>
        </p:nvSpPr>
        <p:spPr>
          <a:xfrm>
            <a:off x="1340285" y="2528900"/>
            <a:ext cx="944833" cy="1805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골드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347987-1DA4-3A50-33F2-44865B7D5049}"/>
              </a:ext>
            </a:extLst>
          </p:cNvPr>
          <p:cNvSpPr/>
          <p:nvPr/>
        </p:nvSpPr>
        <p:spPr>
          <a:xfrm>
            <a:off x="1191411" y="25289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2BDF1B-7CF8-DF9D-A259-4664C75C5E6A}"/>
              </a:ext>
            </a:extLst>
          </p:cNvPr>
          <p:cNvSpPr/>
          <p:nvPr/>
        </p:nvSpPr>
        <p:spPr>
          <a:xfrm>
            <a:off x="465048" y="3501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F878D2-EA9A-AA68-06AA-1C8E416E37D2}"/>
              </a:ext>
            </a:extLst>
          </p:cNvPr>
          <p:cNvSpPr/>
          <p:nvPr/>
        </p:nvSpPr>
        <p:spPr>
          <a:xfrm>
            <a:off x="1320711" y="412482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1FA21F-F75A-EA57-F340-73AC3E5B845F}"/>
              </a:ext>
            </a:extLst>
          </p:cNvPr>
          <p:cNvSpPr/>
          <p:nvPr/>
        </p:nvSpPr>
        <p:spPr>
          <a:xfrm>
            <a:off x="1320711" y="362459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B07F4F-B5AE-4DA5-D7C4-61D437FFC759}"/>
              </a:ext>
            </a:extLst>
          </p:cNvPr>
          <p:cNvSpPr/>
          <p:nvPr/>
        </p:nvSpPr>
        <p:spPr>
          <a:xfrm>
            <a:off x="1935425" y="4610387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C0F478-1E36-B09F-92D6-0464DDA675C7}"/>
              </a:ext>
            </a:extLst>
          </p:cNvPr>
          <p:cNvSpPr/>
          <p:nvPr/>
        </p:nvSpPr>
        <p:spPr>
          <a:xfrm>
            <a:off x="336724" y="5551707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70A4C2-0DBD-D98C-A6C5-915629B04793}"/>
              </a:ext>
            </a:extLst>
          </p:cNvPr>
          <p:cNvSpPr/>
          <p:nvPr/>
        </p:nvSpPr>
        <p:spPr>
          <a:xfrm>
            <a:off x="4932040" y="4617240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E46EF11-39E3-8351-DCB1-D13AF8768A49}"/>
              </a:ext>
            </a:extLst>
          </p:cNvPr>
          <p:cNvSpPr/>
          <p:nvPr/>
        </p:nvSpPr>
        <p:spPr>
          <a:xfrm>
            <a:off x="1044415" y="5505579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68B8E7-13AE-3E25-F7E0-32479C2DF7A2}"/>
              </a:ext>
            </a:extLst>
          </p:cNvPr>
          <p:cNvSpPr/>
          <p:nvPr/>
        </p:nvSpPr>
        <p:spPr>
          <a:xfrm>
            <a:off x="4932040" y="4997570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F18F502-7889-EFE6-892A-278536381B15}"/>
              </a:ext>
            </a:extLst>
          </p:cNvPr>
          <p:cNvSpPr/>
          <p:nvPr/>
        </p:nvSpPr>
        <p:spPr>
          <a:xfrm>
            <a:off x="1655989" y="5475608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208DBDC-B18E-CAF8-F001-D746DBBA9FFF}"/>
              </a:ext>
            </a:extLst>
          </p:cNvPr>
          <p:cNvSpPr/>
          <p:nvPr/>
        </p:nvSpPr>
        <p:spPr>
          <a:xfrm>
            <a:off x="4922729" y="5367596"/>
            <a:ext cx="23464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9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452</Words>
  <Application>Microsoft Office PowerPoint</Application>
  <PresentationFormat>와이드스크린</PresentationFormat>
  <Paragraphs>74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Subingo</vt:lpstr>
      <vt:lpstr>Contents</vt:lpstr>
      <vt:lpstr>1. 기획의도</vt:lpstr>
      <vt:lpstr>1. 기획의도</vt:lpstr>
      <vt:lpstr>2. 시스템 정의</vt:lpstr>
      <vt:lpstr>2. 시스템 정의</vt:lpstr>
      <vt:lpstr>3. 화면 구성</vt:lpstr>
      <vt:lpstr>3. 화면 구성</vt:lpstr>
      <vt:lpstr>3. 화면 구성</vt:lpstr>
      <vt:lpstr>4. 시스템 설명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박 정식</cp:lastModifiedBy>
  <cp:revision>170</cp:revision>
  <dcterms:created xsi:type="dcterms:W3CDTF">2016-02-11T06:09:32Z</dcterms:created>
  <dcterms:modified xsi:type="dcterms:W3CDTF">2022-09-20T10:47:04Z</dcterms:modified>
</cp:coreProperties>
</file>