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5" r:id="rId10"/>
    <p:sldId id="556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>
        <p:scale>
          <a:sx n="125" d="100"/>
          <a:sy n="125" d="100"/>
        </p:scale>
        <p:origin x="136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Subingo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로비일까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로비 시스템</a:t>
            </a:r>
            <a:endParaRPr lang="en-US" altLang="ko-KR" sz="2000" dirty="0"/>
          </a:p>
          <a:p>
            <a:r>
              <a:rPr lang="ko-KR" altLang="en-US" sz="2000" dirty="0"/>
              <a:t>교육시스템에서 교육시킨 </a:t>
            </a:r>
            <a:r>
              <a:rPr lang="en-US" altLang="ko-KR" sz="2000" dirty="0"/>
              <a:t>model </a:t>
            </a:r>
            <a:r>
              <a:rPr lang="ko-KR" altLang="en-US" sz="2000" dirty="0"/>
              <a:t>파일을 적용시킨 플레이어가 로비에서 </a:t>
            </a:r>
            <a:r>
              <a:rPr lang="en-US" altLang="ko-KR" sz="2000" dirty="0"/>
              <a:t>1</a:t>
            </a:r>
            <a:r>
              <a:rPr lang="ko-KR" altLang="en-US" sz="2000" dirty="0"/>
              <a:t>직선으로 오는 적을 잡고 있는다</a:t>
            </a:r>
            <a:r>
              <a:rPr lang="en-US" altLang="ko-KR" sz="2000" dirty="0"/>
              <a:t>. </a:t>
            </a:r>
            <a:r>
              <a:rPr lang="ko-KR" altLang="en-US" sz="2000" dirty="0"/>
              <a:t>초기에는 교육시킨 파일이 </a:t>
            </a:r>
            <a:r>
              <a:rPr lang="ko-KR" altLang="en-US" sz="2000" dirty="0" err="1"/>
              <a:t>없을테니까</a:t>
            </a:r>
            <a:r>
              <a:rPr lang="ko-KR" altLang="en-US" sz="2000" dirty="0"/>
              <a:t> 기본적인 교육파일을 장착하고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E25796F9-3C0A-118B-DB1A-F0A17006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2507768"/>
            <a:ext cx="2716426" cy="252960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BF2550-27BB-1740-2FBE-38F457794B2B}"/>
              </a:ext>
            </a:extLst>
          </p:cNvPr>
          <p:cNvSpPr/>
          <p:nvPr/>
        </p:nvSpPr>
        <p:spPr>
          <a:xfrm>
            <a:off x="356305" y="2528900"/>
            <a:ext cx="192881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49487"/>
              </p:ext>
            </p:extLst>
          </p:nvPr>
        </p:nvGraphicFramePr>
        <p:xfrm>
          <a:off x="4886375" y="2347559"/>
          <a:ext cx="4150121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몬스터가 나오는 위치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해당 위치에서 몬스터가 앞방향으로 전진한다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교육 가능 버튼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해당 기능과 관련된 세부 설정을 할 수 있는 버튼이다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교육 불가능 버튼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레벨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돈을 지불할 수록 세부 설정을 할 수 있는 항목 해금 가능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처음엔 몬스터만 가능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몬스터가 이동하는 경로이다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플레이어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플레이어가 이동한다 좌우로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4932040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4932040" y="2877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4932040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4932040" y="3980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4932040" y="4351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로비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DDB65B-CBB7-AB7B-122C-368EDC321962}"/>
              </a:ext>
            </a:extLst>
          </p:cNvPr>
          <p:cNvSpPr/>
          <p:nvPr/>
        </p:nvSpPr>
        <p:spPr>
          <a:xfrm>
            <a:off x="35630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557B7-739A-32E0-4522-E33DD1793B46}"/>
              </a:ext>
            </a:extLst>
          </p:cNvPr>
          <p:cNvSpPr/>
          <p:nvPr/>
        </p:nvSpPr>
        <p:spPr>
          <a:xfrm>
            <a:off x="1005840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E6689-1CCC-777D-0A71-DA651434C3C9}"/>
              </a:ext>
            </a:extLst>
          </p:cNvPr>
          <p:cNvSpPr/>
          <p:nvPr/>
        </p:nvSpPr>
        <p:spPr>
          <a:xfrm>
            <a:off x="1640135" y="5661660"/>
            <a:ext cx="649535" cy="29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현정</a:t>
            </a: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428</Words>
  <Application>Microsoft Office PowerPoint</Application>
  <PresentationFormat>와이드스크린</PresentationFormat>
  <Paragraphs>56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Subingo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169</cp:revision>
  <dcterms:created xsi:type="dcterms:W3CDTF">2016-02-11T06:09:32Z</dcterms:created>
  <dcterms:modified xsi:type="dcterms:W3CDTF">2022-09-20T09:55:18Z</dcterms:modified>
</cp:coreProperties>
</file>