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B6BA-311B-44DE-8705-9596290C1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6A3E-5CFA-422D-89AB-6D092A26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4C00-2FC2-4B7A-8E0B-05292090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1CB4-0996-48D4-B157-CF0AA000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1AE8-E99A-4649-AC35-4DBB57E4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8920-4913-4EF1-9010-60347344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BFF0F-0A30-41AD-BA37-544B1F34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2504-765E-4ED7-A306-1BAAC91B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4125-5BA5-4236-8C92-459F5D87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F8AC-E1D5-4104-A121-460AAA8E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F9F9A-E313-4AFA-B030-CFD31FCD9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A2ED-2092-43EC-8A7B-861850625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BADA-82E9-435A-BEE8-EA95022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CE2B-E8A1-4AFC-9D44-53D6A11E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71A0-F067-487F-88C8-C502DC6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24C-EFC0-475B-84A8-7CB510A6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74F2-8A89-4521-856B-D8039F37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62BF-18F1-4AFE-A44D-CAC2FC16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E0E9-EEBC-4FB3-986C-7B3F159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1D05-8A61-4475-8B0C-9467857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55FD-A12D-4D38-9E21-14A4BA5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6985-A717-4AA5-B5C3-090C5261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3BDA-2CD6-4CCA-BA6C-E46D75A3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92-8DE3-4081-B90D-B8B493F4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DE75-E891-4954-AE87-2635E3E9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BA0F-3705-43A6-8990-7D0EB035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4622-E34F-45FF-8B75-4CB588F89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2DE30-7E78-4770-B3ED-E7F94179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BB07-0616-438E-8606-4A3A57D0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048AD-9A58-4266-A34C-36EA794D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5E0D-F947-4870-A372-6B75D51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62E8-6D33-4969-8F0F-F4C76262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FF7B-08F8-4C81-8E1B-0CEFEA8F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F2A0-23A1-4992-93EA-46711DDD2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7F04-66E6-4DA8-BE60-135EE973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EBAA4-0821-454D-9973-ADB2C1453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D80CD-0774-4926-80C0-4888E815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585E5-A80C-4AFA-8456-DBE3C2D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D4B9F-5E2F-4C88-B8F6-2778207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7927-5670-4895-A21C-E600EC8E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2A2B-0BC0-4CE9-8FF5-DA2D85CB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BA94-A57F-4B15-9FA4-4AF43647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AC9DE-7878-4E66-970C-B85BAAA1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4DA0F-13D8-4425-8391-67BF0E34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D8AC-B758-4A59-A07C-12961053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661C-8FBE-485E-BC40-44770918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63F0-7A89-4326-8F92-178BA079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9CF-5750-4C3F-B3AA-AB880276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D163B-5AC0-46CB-AD6F-A484D174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FD075-9E38-45E8-A802-10152275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E2E43-2542-4C94-B8DF-A78A99B4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4B09-8BEA-489D-AA59-90FFAD61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F5DF-8F0A-4C6D-9929-7EF4E0F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C249-1E0C-4316-983C-7E2B74E4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2471C-39F3-4147-A014-4AE5B77B6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E9BB-F3CB-40D9-9747-251431C2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F3D6C-D686-4363-92B9-FE9EC8D3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FB61-01DB-46F9-8C56-6049D4FB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7A3F3-B011-49F2-9650-B61A2010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EFA3-F85E-4B71-99C0-CA16E7DA4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F1F9-6243-4B95-9946-D7FB0C7E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01D5-8337-42E5-B06D-18D01888D3D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723D-626E-4683-BB75-031B174C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3E85-1509-41E8-9C54-C77A5265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03CE-1148-4D15-9F4D-8783CC00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8149-40C4-4FEE-B800-7A5312CD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6" y="1783959"/>
            <a:ext cx="5445354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/>
              <a:t>QuickOrder</a:t>
            </a:r>
            <a:r>
              <a:rPr lang="en-US" dirty="0"/>
              <a:t>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2D5D-14CB-4E5D-A0AF-806E6548E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5445353" cy="1147863"/>
          </a:xfrm>
        </p:spPr>
        <p:txBody>
          <a:bodyPr anchor="t">
            <a:normAutofit/>
          </a:bodyPr>
          <a:lstStyle/>
          <a:p>
            <a:r>
              <a:rPr lang="en-US" sz="2000" dirty="0"/>
              <a:t>Steven Starlin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98D8F-1746-4DF7-A8CB-B5BC99B8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0" r="-2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484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1AE5-0849-4894-92BA-ABA9343B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8732" cy="1325563"/>
          </a:xfrm>
        </p:spPr>
        <p:txBody>
          <a:bodyPr/>
          <a:lstStyle/>
          <a:p>
            <a:r>
              <a:rPr lang="en-US" u="sng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E44C-0ACC-4F27-876C-35617116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3"/>
            <a:ext cx="42387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like to buy things. So let’s find a place to store stuff data. Data related to stuff they want to buy.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737D1-ED77-4CC4-A3EE-74BA4E61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32" y="365125"/>
            <a:ext cx="6601746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E38-9E07-46B0-873A-41229F5E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en-US" u="sng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A28D-1754-4974-8FFA-17AF445B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need places to sit! So here’s the tables and how many people can sit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0DC8E-306B-4523-AA19-2EE55E04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6" y="596764"/>
            <a:ext cx="5401429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D638-BA4C-41CC-AD67-A238981D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248" y="365125"/>
            <a:ext cx="5044752" cy="1325563"/>
          </a:xfrm>
        </p:spPr>
        <p:txBody>
          <a:bodyPr/>
          <a:lstStyle/>
          <a:p>
            <a:r>
              <a:rPr lang="en-US" dirty="0"/>
              <a:t>Summary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A9662-5862-4160-885F-01B38BE5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9706"/>
            <a:ext cx="7147249" cy="68677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59B9C-8174-4792-87EA-BCB5722F4DB5}"/>
              </a:ext>
            </a:extLst>
          </p:cNvPr>
          <p:cNvSpPr txBox="1">
            <a:spLocks/>
          </p:cNvSpPr>
          <p:nvPr/>
        </p:nvSpPr>
        <p:spPr>
          <a:xfrm>
            <a:off x="7229474" y="1690688"/>
            <a:ext cx="4524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Summary queries show data line the total orders for this year, or the total amount spent on an order given.</a:t>
            </a:r>
          </a:p>
        </p:txBody>
      </p:sp>
    </p:spTree>
    <p:extLst>
      <p:ext uri="{BB962C8B-B14F-4D97-AF65-F5344CB8AC3E}">
        <p14:creationId xmlns:p14="http://schemas.microsoft.com/office/powerpoint/2010/main" val="135829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635C-7D15-4017-95E9-B0A1B6AD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One View shows major order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0714-5B3E-4165-A97E-838206A8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0DD24-E768-4B10-831B-813BC294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735"/>
            <a:ext cx="12192000" cy="55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6139-9731-46E5-A72C-913E2AB2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42040" cy="1325563"/>
          </a:xfrm>
        </p:spPr>
        <p:txBody>
          <a:bodyPr/>
          <a:lstStyle/>
          <a:p>
            <a:r>
              <a:rPr lang="en-US" dirty="0"/>
              <a:t>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9D24-0103-4B69-9375-89E12782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3625"/>
            <a:ext cx="33420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view shows the order items and their respective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120B-9C10-4843-BDDC-39C8B949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40" y="780202"/>
            <a:ext cx="884996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A4CC-9A00-4FFD-8404-43CD7E32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248" y="18255"/>
            <a:ext cx="3512752" cy="1325563"/>
          </a:xfrm>
        </p:spPr>
        <p:txBody>
          <a:bodyPr/>
          <a:lstStyle/>
          <a:p>
            <a:r>
              <a:rPr lang="en-US" dirty="0"/>
              <a:t>Stored Procs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4B54-28EA-4F08-991A-2AE771D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246" y="1253331"/>
            <a:ext cx="3512753" cy="5586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first stored procedure fetches a specific discount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E5D0-59A1-4F11-A97C-09DD6DBC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72200" cy="487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1BF10-3BC7-440F-A7C2-E082D4D5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02" y="3781425"/>
            <a:ext cx="603729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7A6E-D294-4F61-B8BB-6798746C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81625" cy="1325563"/>
          </a:xfrm>
        </p:spPr>
        <p:txBody>
          <a:bodyPr/>
          <a:lstStyle/>
          <a:p>
            <a:r>
              <a:rPr lang="en-US" dirty="0"/>
              <a:t>Stored Procs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5A75-E582-404D-A734-E4738771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1338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second SP shows the Order count of the 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61B16-F75B-40C8-BFFE-DFE8E819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0"/>
            <a:ext cx="6810375" cy="364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85C64-E3BD-42D2-BC3A-E326E811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924"/>
            <a:ext cx="5381625" cy="37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B15-5095-49DE-944C-6753A426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64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Getting a Product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AB95D-9B6A-4B9C-B55E-90882437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255"/>
            <a:ext cx="813548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9B87-C9FB-4104-80D7-61761DE3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Function to Grab Server job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9FFF-C844-4082-9FEA-718F0ACF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6B7B-90BA-4B03-B0EB-49877480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93" y="1027906"/>
            <a:ext cx="846890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1F3D-417D-4104-A482-09043193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0515600" cy="1325563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BA7A-A855-4131-9A77-3C2CF596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25563"/>
            <a:ext cx="3686175" cy="5538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product is modified in the database, the update gets logged in the </a:t>
            </a:r>
            <a:r>
              <a:rPr lang="en-US" dirty="0" err="1"/>
              <a:t>ProductLogs</a:t>
            </a:r>
            <a:r>
              <a:rPr lang="en-US" dirty="0"/>
              <a:t>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1996E-2381-4035-822F-0905BA0D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201605"/>
            <a:ext cx="8401050" cy="46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E230-A3B0-4DCD-8876-F6528CFA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8305" cy="1325563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FDE3-5B51-4591-A6F8-4B4448DE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525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entire database looks like this!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353D3-F715-4D7E-B7F8-3A0C9E8E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05" y="365125"/>
            <a:ext cx="6275973" cy="56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F1DA-72C6-49B8-BB56-271F2D4E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824" y="18255"/>
            <a:ext cx="3686176" cy="1325563"/>
          </a:xfrm>
        </p:spPr>
        <p:txBody>
          <a:bodyPr/>
          <a:lstStyle/>
          <a:p>
            <a:r>
              <a:rPr lang="en-US" dirty="0"/>
              <a:t>Triggers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63EE-4BE9-4C1F-B845-58C65BD3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825" y="1185862"/>
            <a:ext cx="3686175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order item is inserted into the database, we log it to check accuracy of </a:t>
            </a:r>
            <a:r>
              <a:rPr lang="en-US"/>
              <a:t>order entry.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6C1C6-8D64-49D7-9D58-12610FD5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8484337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DFB1-FB8E-4E9E-A294-14E7EAC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93" y="65314"/>
            <a:ext cx="3665375" cy="1325563"/>
          </a:xfrm>
        </p:spPr>
        <p:txBody>
          <a:bodyPr/>
          <a:lstStyle/>
          <a:p>
            <a:r>
              <a:rPr lang="en-US" u="sng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FE8C-6016-4913-86E7-115AF50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92" y="1077735"/>
            <a:ext cx="36653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products belong to categories defined in this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0283C-641B-4BEA-8EA7-2CAAD072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7975" y="0"/>
            <a:ext cx="8425543" cy="687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F1DE-1046-467A-B143-9FC23F89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13198"/>
            <a:ext cx="2866053" cy="1325563"/>
          </a:xfrm>
        </p:spPr>
        <p:txBody>
          <a:bodyPr/>
          <a:lstStyle/>
          <a:p>
            <a:r>
              <a:rPr lang="en-US" u="sng" dirty="0"/>
              <a:t>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DEC5-2605-4D49-A906-BBDC967C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099485"/>
            <a:ext cx="2866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Discounts get applied to orders entered into the Order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EEE76-3521-4A66-9180-CEB34F9B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8" y="0"/>
            <a:ext cx="9019592" cy="68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4A8-2EE4-4B05-A6D7-2891C1EA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37" y="365125"/>
            <a:ext cx="4514460" cy="1325563"/>
          </a:xfrm>
        </p:spPr>
        <p:txBody>
          <a:bodyPr/>
          <a:lstStyle/>
          <a:p>
            <a:r>
              <a:rPr lang="en-US" u="sng" dirty="0"/>
              <a:t>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72C5-388F-4B02-9DE4-DF40CA22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837" y="1355968"/>
            <a:ext cx="45144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like it sounds, this table holds employee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6B742-2904-4B5A-B371-BCE6D9D4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8009" cy="49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AE27-3260-4F6D-BD71-A3751DF7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2216" cy="1325563"/>
          </a:xfrm>
        </p:spPr>
        <p:txBody>
          <a:bodyPr/>
          <a:lstStyle/>
          <a:p>
            <a:r>
              <a:rPr lang="en-US" u="sng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EB62-FA12-451C-828D-ABD774B4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45922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employee gets their job details tracked through this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18F18-C5F9-45C0-8ED2-EA950216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91" y="885717"/>
            <a:ext cx="615400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B536-A972-4B97-B87B-AE205F00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460" y="365125"/>
            <a:ext cx="4934339" cy="1325563"/>
          </a:xfrm>
        </p:spPr>
        <p:txBody>
          <a:bodyPr/>
          <a:lstStyle/>
          <a:p>
            <a:r>
              <a:rPr lang="en-US" u="sng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A96A-3E6A-4706-BAC2-9911B38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460" y="1345610"/>
            <a:ext cx="49343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Everyone reports to someone! </a:t>
            </a:r>
            <a:r>
              <a:rPr lang="en-US" sz="1400" dirty="0"/>
              <a:t>Except for those who report to ID 47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3A7D4-3678-40CB-9912-2A14962C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0" y="1235952"/>
            <a:ext cx="500132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8C72-E80C-4738-9CD5-03E5E9C8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5482" cy="1325563"/>
          </a:xfrm>
        </p:spPr>
        <p:txBody>
          <a:bodyPr/>
          <a:lstStyle/>
          <a:p>
            <a:r>
              <a:rPr lang="en-US" u="sng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FBA1-B3DF-4DB4-B33F-16AFEBE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48254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keeps track of the header info for each order. Basically, this is the stuff that doesn’t change or get added 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F10D6-0945-49AA-82A1-67AAD9F5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443"/>
            <a:ext cx="608732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8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F84D-E8E3-401A-8E4B-C48CE2FE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70" y="365125"/>
            <a:ext cx="4626429" cy="1325563"/>
          </a:xfrm>
        </p:spPr>
        <p:txBody>
          <a:bodyPr/>
          <a:lstStyle/>
          <a:p>
            <a:r>
              <a:rPr lang="en-US" u="sng" dirty="0" err="1"/>
              <a:t>OrderItem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D80A-F010-4F70-9DF4-6D19F830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69" y="1359095"/>
            <a:ext cx="4626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where your food is. Rather, the data related to your food… It </a:t>
            </a:r>
            <a:r>
              <a:rPr lang="en-US" dirty="0" err="1"/>
              <a:t>kinda</a:t>
            </a:r>
            <a:r>
              <a:rPr lang="en-US" dirty="0"/>
              <a:t> bytes.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B4603-8F0C-4A9F-9BFE-B1759A39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8" y="489744"/>
            <a:ext cx="569674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278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QuickOrder Shop</vt:lpstr>
      <vt:lpstr>Database Diagram</vt:lpstr>
      <vt:lpstr>Categories</vt:lpstr>
      <vt:lpstr>Discount</vt:lpstr>
      <vt:lpstr>Employee</vt:lpstr>
      <vt:lpstr>Job</vt:lpstr>
      <vt:lpstr>Manager</vt:lpstr>
      <vt:lpstr>Order</vt:lpstr>
      <vt:lpstr>OrderItem</vt:lpstr>
      <vt:lpstr>Product</vt:lpstr>
      <vt:lpstr>Table</vt:lpstr>
      <vt:lpstr>Summary Queries</vt:lpstr>
      <vt:lpstr>One View shows major order info</vt:lpstr>
      <vt:lpstr>View 2</vt:lpstr>
      <vt:lpstr>Stored Procs</vt:lpstr>
      <vt:lpstr>Stored Procs 2</vt:lpstr>
      <vt:lpstr>Getting a Product By ID</vt:lpstr>
      <vt:lpstr>Function to Grab Server job details</vt:lpstr>
      <vt:lpstr>Triggers</vt:lpstr>
      <vt:lpstr>Triggers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QuickOrder Shop</dc:title>
  <dc:creator>Steven Starlin</dc:creator>
  <cp:lastModifiedBy>Steven Starlin</cp:lastModifiedBy>
  <cp:revision>22</cp:revision>
  <dcterms:created xsi:type="dcterms:W3CDTF">2020-03-07T19:56:16Z</dcterms:created>
  <dcterms:modified xsi:type="dcterms:W3CDTF">2020-04-18T03:03:30Z</dcterms:modified>
</cp:coreProperties>
</file>