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34795" y="1421765"/>
            <a:ext cx="2693035" cy="3152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gzxuxiaoqiang</cp:lastModifiedBy>
  <cp:revision>3</cp:revision>
  <dcterms:created xsi:type="dcterms:W3CDTF">2020-12-09T08:24:23Z</dcterms:created>
  <dcterms:modified xsi:type="dcterms:W3CDTF">2020-12-09T08:25:25Z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