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0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956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2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445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3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44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3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1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3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0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9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3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9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7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1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1F1F-3B55-4340-BAF9-149AE35798C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69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4" r:id="rId12"/>
    <p:sldLayoutId id="2147484255" r:id="rId13"/>
    <p:sldLayoutId id="2147484256" r:id="rId14"/>
    <p:sldLayoutId id="2147484257" r:id="rId15"/>
    <p:sldLayoutId id="214748425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ko-KR" altLang="en-US" dirty="0" smtClean="0"/>
              <a:t>간단한 숫자 야구 게임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윤현철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512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69771" y="1644071"/>
            <a:ext cx="430141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리스트 박스를 이용한 결과값 표기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83" y="2427951"/>
            <a:ext cx="7430537" cy="7144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149694" y="1951872"/>
            <a:ext cx="760850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리스트를 이용하여 리스트 박스에 넣은 후 리스트를 초기화하여 리스트 박스에 하나씩 쌓이게 구현하였습니다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69770" y="3380465"/>
            <a:ext cx="430141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게임 플레이 시간 측정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703" y="4078052"/>
            <a:ext cx="4153480" cy="70494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78418" y="3585085"/>
            <a:ext cx="760850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게임에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승리하거나 실패 하였을 때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timer.Stop</a:t>
            </a:r>
            <a:r>
              <a:rPr lang="en-US" altLang="ko-KR" sz="1200" dirty="0" smtClean="0">
                <a:solidFill>
                  <a:schemeClr val="tx1"/>
                </a:solidFill>
              </a:rPr>
              <a:t>(); </a:t>
            </a:r>
            <a:r>
              <a:rPr lang="ko-KR" altLang="en-US" sz="1200" dirty="0" smtClean="0">
                <a:solidFill>
                  <a:schemeClr val="tx1"/>
                </a:solidFill>
              </a:rPr>
              <a:t>를 넣어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타어머를</a:t>
            </a:r>
            <a:r>
              <a:rPr lang="ko-KR" altLang="en-US" sz="1200" dirty="0" smtClean="0">
                <a:solidFill>
                  <a:schemeClr val="tx1"/>
                </a:solidFill>
              </a:rPr>
              <a:t> 기록하게 하였습니다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4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44420" y="773292"/>
            <a:ext cx="430141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랭킹 리스트 정렬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420" y="1630153"/>
            <a:ext cx="8205662" cy="47026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44420" y="1131372"/>
            <a:ext cx="82056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랭킹 리스트를 시간으로 오름 차순 정렬 후 시도 횟수로 오름 차순 정렬을 하고 </a:t>
            </a:r>
            <a:r>
              <a:rPr lang="en-US" altLang="ko-KR" sz="1200" dirty="0" smtClean="0">
                <a:solidFill>
                  <a:schemeClr val="tx1"/>
                </a:solidFill>
              </a:rPr>
              <a:t>11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 리스트가 생성된 순간 삭제하게 만들어 </a:t>
            </a:r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</a:rPr>
              <a:t>위 까지만 저장되게 만들었습니다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63081" y="801284"/>
            <a:ext cx="430141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5.</a:t>
            </a:r>
            <a:r>
              <a:rPr lang="ko-KR" altLang="en-US" dirty="0" smtClean="0">
                <a:solidFill>
                  <a:schemeClr val="tx1"/>
                </a:solidFill>
              </a:rPr>
              <a:t>랭킹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095" y="1650248"/>
            <a:ext cx="7830643" cy="14861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44420" y="1131372"/>
            <a:ext cx="82056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리스트 박스를 초기화 해주어 중복으로 표시 되는걸 막아준 후 새로이 랭킹을 리스트 박스에 출력되게 하였습니다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63080" y="3267676"/>
            <a:ext cx="430141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랭킹 저장 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613" y="4038999"/>
            <a:ext cx="5349125" cy="24673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63080" y="3546032"/>
            <a:ext cx="82056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Serializabel</a:t>
            </a:r>
            <a:r>
              <a:rPr lang="ko-KR" altLang="en-US" sz="1200" dirty="0" smtClean="0">
                <a:solidFill>
                  <a:schemeClr val="tx1"/>
                </a:solidFill>
              </a:rPr>
              <a:t>을 이용하여 리스트 자체를 저장하였고 처음에 로드 하게 구현하였습니다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095" y="4070658"/>
            <a:ext cx="2182514" cy="243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0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숫자 야구 구현 화면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117" y="1264555"/>
            <a:ext cx="2695951" cy="16480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597" y="1264555"/>
            <a:ext cx="3312368" cy="2588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117" y="3730337"/>
            <a:ext cx="3845566" cy="295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94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601" y="1649467"/>
            <a:ext cx="4324954" cy="2924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279" y="1649467"/>
            <a:ext cx="4324954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3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30995" y="1502229"/>
            <a:ext cx="8173616" cy="45346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처음에는 간단하게 생각 하고 시작하였습니다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그러나 만들면서 여러가지 기능 들을 추가하게 되었고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간만하지만은 않았습니다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프로그램을 만들어 보는 것이 </a:t>
            </a:r>
            <a:r>
              <a:rPr lang="ko-KR" altLang="en-US" dirty="0" err="1" smtClean="0">
                <a:solidFill>
                  <a:schemeClr val="tx1"/>
                </a:solidFill>
              </a:rPr>
              <a:t>직훈에</a:t>
            </a:r>
            <a:r>
              <a:rPr lang="ko-KR" altLang="en-US" dirty="0" smtClean="0">
                <a:solidFill>
                  <a:schemeClr val="tx1"/>
                </a:solidFill>
              </a:rPr>
              <a:t> 들어와서 </a:t>
            </a:r>
            <a:r>
              <a:rPr lang="ko-KR" altLang="en-US" dirty="0" err="1" smtClean="0">
                <a:solidFill>
                  <a:schemeClr val="tx1"/>
                </a:solidFill>
              </a:rPr>
              <a:t>처음이였고</a:t>
            </a:r>
            <a:r>
              <a:rPr lang="ko-KR" altLang="en-US" dirty="0" smtClean="0">
                <a:solidFill>
                  <a:schemeClr val="tx1"/>
                </a:solidFill>
              </a:rPr>
              <a:t> 여러가지 생각을 하게 만들어준 계기가 된 거 같습니다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96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야구 게임 구상도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800" dirty="0" smtClean="0"/>
              <a:t>이 게임을 만들어본 이유 및 숫자야구게임 규칙</a:t>
            </a:r>
            <a:endParaRPr lang="en-US" altLang="ko-KR" sz="2800" dirty="0" smtClean="0"/>
          </a:p>
          <a:p>
            <a:r>
              <a:rPr lang="ko-KR" altLang="en-US" sz="2800" dirty="0" smtClean="0"/>
              <a:t>숫자 야구 </a:t>
            </a:r>
            <a:r>
              <a:rPr lang="ko-KR" altLang="en-US" sz="2800" dirty="0" smtClean="0"/>
              <a:t>게임 </a:t>
            </a:r>
            <a:r>
              <a:rPr lang="ko-KR" altLang="en-US" sz="2800" dirty="0" smtClean="0"/>
              <a:t>랜덤 숫자 </a:t>
            </a:r>
            <a:r>
              <a:rPr lang="ko-KR" altLang="en-US" sz="2800" dirty="0" smtClean="0"/>
              <a:t>만들기</a:t>
            </a:r>
            <a:endParaRPr lang="en-US" altLang="ko-KR" sz="2800" dirty="0" smtClean="0"/>
          </a:p>
          <a:p>
            <a:r>
              <a:rPr lang="ko-KR" altLang="en-US" sz="2800" dirty="0" smtClean="0"/>
              <a:t>랜덤 </a:t>
            </a:r>
            <a:r>
              <a:rPr lang="ko-KR" altLang="en-US" sz="2800" dirty="0" smtClean="0"/>
              <a:t>숫자와 입력 숫자의 </a:t>
            </a:r>
            <a:r>
              <a:rPr lang="ko-KR" altLang="en-US" sz="2800" dirty="0" smtClean="0"/>
              <a:t>비교 및 볼 </a:t>
            </a:r>
            <a:r>
              <a:rPr lang="ko-KR" altLang="en-US" sz="2800" dirty="0" err="1" smtClean="0"/>
              <a:t>스트</a:t>
            </a:r>
            <a:r>
              <a:rPr lang="ko-KR" altLang="en-US" sz="2800" dirty="0" smtClean="0"/>
              <a:t> 카운트</a:t>
            </a:r>
            <a:endParaRPr lang="en-US" altLang="ko-KR" sz="2800" dirty="0" smtClean="0"/>
          </a:p>
          <a:p>
            <a:r>
              <a:rPr lang="ko-KR" altLang="en-US" sz="2800" dirty="0" smtClean="0"/>
              <a:t>숫자 야구 게임의 승리 패배</a:t>
            </a:r>
            <a:endParaRPr lang="en-US" altLang="ko-KR" sz="2800" dirty="0" smtClean="0"/>
          </a:p>
          <a:p>
            <a:r>
              <a:rPr lang="ko-KR" altLang="en-US" sz="2800" dirty="0" smtClean="0"/>
              <a:t>부가 기능들</a:t>
            </a:r>
            <a:endParaRPr lang="en-US" altLang="ko-KR" sz="2800" dirty="0" smtClean="0"/>
          </a:p>
          <a:p>
            <a:r>
              <a:rPr lang="ko-KR" altLang="en-US" sz="2800" dirty="0" smtClean="0"/>
              <a:t>숫자 야구 게임 구현 화면</a:t>
            </a:r>
            <a:endParaRPr lang="en-US" altLang="ko-KR" sz="2800" dirty="0" smtClean="0"/>
          </a:p>
          <a:p>
            <a:r>
              <a:rPr lang="ko-KR" altLang="en-US" sz="2800" dirty="0" smtClean="0"/>
              <a:t>후기</a:t>
            </a:r>
            <a:endParaRPr lang="en-US" altLang="ko-KR" sz="28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4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45324" y="2743930"/>
            <a:ext cx="8911687" cy="1280890"/>
          </a:xfrm>
        </p:spPr>
        <p:txBody>
          <a:bodyPr/>
          <a:lstStyle/>
          <a:p>
            <a:pPr algn="ctr"/>
            <a:r>
              <a:rPr lang="ko-KR" altLang="en-US" dirty="0" smtClean="0"/>
              <a:t>숫자 야구 게임 규칙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17589" y="1463040"/>
            <a:ext cx="8462356" cy="839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숫자 </a:t>
            </a:r>
            <a:r>
              <a:rPr lang="ko-KR" altLang="en-US" dirty="0" smtClean="0">
                <a:solidFill>
                  <a:schemeClr val="tx1"/>
                </a:solidFill>
              </a:rPr>
              <a:t>야구 게임은 어릴 때 </a:t>
            </a:r>
            <a:r>
              <a:rPr lang="ko-KR" altLang="en-US" sz="2000" dirty="0" smtClean="0">
                <a:solidFill>
                  <a:schemeClr val="tx1"/>
                </a:solidFill>
              </a:rPr>
              <a:t>자주</a:t>
            </a:r>
            <a:r>
              <a:rPr lang="ko-KR" altLang="en-US" dirty="0" smtClean="0">
                <a:solidFill>
                  <a:schemeClr val="tx1"/>
                </a:solidFill>
              </a:rPr>
              <a:t> 했던 게임입니다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이번에 프로그램을 </a:t>
            </a:r>
            <a:r>
              <a:rPr lang="ko-KR" altLang="en-US" dirty="0" smtClean="0">
                <a:solidFill>
                  <a:schemeClr val="tx1"/>
                </a:solidFill>
              </a:rPr>
              <a:t>만들어보자 싶어서 만들어보았습니다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745324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dirty="0" smtClean="0"/>
              <a:t>이 게임을 만들어본 이유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17590" y="3466407"/>
            <a:ext cx="8462356" cy="178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1~9</a:t>
            </a:r>
            <a:r>
              <a:rPr lang="ko-KR" altLang="en-US" dirty="0" smtClean="0">
                <a:solidFill>
                  <a:schemeClr val="tx1"/>
                </a:solidFill>
              </a:rPr>
              <a:t>까지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개의 숫자를 입력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랜덤으로 생성된 숫자와 같은 자리에 똑같은 숫자이면 스트라이크 다른 자리에 똑같은 숫자이면 볼이다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</a:rPr>
              <a:t>번 이내로 시도하여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스트라이크를 만들면 게임 승리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</a:rPr>
              <a:t>번 이내로 성공하지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스트라이크를 만들지 못하면 게임 패배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숫자 야구 게임 랜덤 숫자 만들기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80521" y="1496006"/>
            <a:ext cx="1782147" cy="578499"/>
          </a:xfrm>
          <a:prstGeom prst="rect">
            <a:avLst/>
          </a:prstGeom>
          <a:solidFill>
            <a:srgbClr val="FDFC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[] baseball = new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[3]</a:t>
            </a: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</a:rPr>
              <a:t> = 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다이아몬드 3"/>
          <p:cNvSpPr/>
          <p:nvPr/>
        </p:nvSpPr>
        <p:spPr>
          <a:xfrm>
            <a:off x="2780522" y="2834950"/>
            <a:ext cx="1782146" cy="477417"/>
          </a:xfrm>
          <a:prstGeom prst="diamond">
            <a:avLst/>
          </a:prstGeom>
          <a:solidFill>
            <a:srgbClr val="FDFC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80521" y="2259561"/>
            <a:ext cx="1782147" cy="390333"/>
          </a:xfrm>
          <a:prstGeom prst="rect">
            <a:avLst/>
          </a:prstGeom>
          <a:solidFill>
            <a:srgbClr val="FDFC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Baseball[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</a:rPr>
              <a:t>]=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r.next</a:t>
            </a:r>
            <a:r>
              <a:rPr lang="en-US" altLang="ko-KR" sz="1200" dirty="0" smtClean="0">
                <a:solidFill>
                  <a:schemeClr val="tx1"/>
                </a:solidFill>
              </a:rPr>
              <a:t>(0,3]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2780522" y="3497423"/>
            <a:ext cx="1782146" cy="664030"/>
          </a:xfrm>
          <a:prstGeom prst="diamond">
            <a:avLst/>
          </a:prstGeom>
          <a:solidFill>
            <a:srgbClr val="FDFC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Baseball[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r>
              <a:rPr lang="ko-KR" altLang="en-US" sz="1000" dirty="0" smtClean="0">
                <a:solidFill>
                  <a:schemeClr val="tx1"/>
                </a:solidFill>
              </a:rPr>
              <a:t>가 앞의 수와 다른가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2780522" y="4346509"/>
            <a:ext cx="1782146" cy="477417"/>
          </a:xfrm>
          <a:prstGeom prst="diamond">
            <a:avLst/>
          </a:prstGeom>
          <a:solidFill>
            <a:srgbClr val="FDFC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 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80521" y="5008982"/>
            <a:ext cx="1782147" cy="390333"/>
          </a:xfrm>
          <a:prstGeom prst="rect">
            <a:avLst/>
          </a:prstGeom>
          <a:solidFill>
            <a:srgbClr val="FDFC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랜덤 숫자 생성 완료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3" idx="2"/>
            <a:endCxn id="5" idx="0"/>
          </p:cNvCxnSpPr>
          <p:nvPr/>
        </p:nvCxnSpPr>
        <p:spPr>
          <a:xfrm>
            <a:off x="3671595" y="2074505"/>
            <a:ext cx="0" cy="185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  <a:endCxn id="4" idx="0"/>
          </p:cNvCxnSpPr>
          <p:nvPr/>
        </p:nvCxnSpPr>
        <p:spPr>
          <a:xfrm>
            <a:off x="3671595" y="2649894"/>
            <a:ext cx="0" cy="185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2"/>
            <a:endCxn id="7" idx="0"/>
          </p:cNvCxnSpPr>
          <p:nvPr/>
        </p:nvCxnSpPr>
        <p:spPr>
          <a:xfrm>
            <a:off x="3671595" y="3312367"/>
            <a:ext cx="0" cy="185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>
            <a:off x="3671595" y="4161453"/>
            <a:ext cx="0" cy="185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2"/>
            <a:endCxn id="9" idx="0"/>
          </p:cNvCxnSpPr>
          <p:nvPr/>
        </p:nvCxnSpPr>
        <p:spPr>
          <a:xfrm>
            <a:off x="3671595" y="4823926"/>
            <a:ext cx="0" cy="185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071185" y="2834950"/>
            <a:ext cx="1063690" cy="477417"/>
          </a:xfrm>
          <a:prstGeom prst="rect">
            <a:avLst/>
          </a:prstGeom>
          <a:solidFill>
            <a:srgbClr val="FDFC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8" idx="3"/>
          </p:cNvCxnSpPr>
          <p:nvPr/>
        </p:nvCxnSpPr>
        <p:spPr>
          <a:xfrm flipV="1">
            <a:off x="4562668" y="4585217"/>
            <a:ext cx="104036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20" idx="2"/>
          </p:cNvCxnSpPr>
          <p:nvPr/>
        </p:nvCxnSpPr>
        <p:spPr>
          <a:xfrm flipV="1">
            <a:off x="5603030" y="3312367"/>
            <a:ext cx="0" cy="1272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7" idx="1"/>
          </p:cNvCxnSpPr>
          <p:nvPr/>
        </p:nvCxnSpPr>
        <p:spPr>
          <a:xfrm flipH="1">
            <a:off x="2444620" y="3829438"/>
            <a:ext cx="3359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444620" y="2167033"/>
            <a:ext cx="0" cy="166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444620" y="2167033"/>
            <a:ext cx="12269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" idx="3"/>
            <a:endCxn id="20" idx="1"/>
          </p:cNvCxnSpPr>
          <p:nvPr/>
        </p:nvCxnSpPr>
        <p:spPr>
          <a:xfrm>
            <a:off x="4562668" y="3073659"/>
            <a:ext cx="508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0" idx="0"/>
          </p:cNvCxnSpPr>
          <p:nvPr/>
        </p:nvCxnSpPr>
        <p:spPr>
          <a:xfrm flipV="1">
            <a:off x="5603030" y="2167033"/>
            <a:ext cx="0" cy="667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3671594" y="2167033"/>
            <a:ext cx="1931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205" y="1352591"/>
            <a:ext cx="3660146" cy="40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8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000" dirty="0" smtClean="0"/>
              <a:t>랜덤 숫자와 입력 숫자의 비교 및 볼 </a:t>
            </a:r>
            <a:r>
              <a:rPr lang="ko-KR" altLang="en-US" sz="3000" dirty="0" err="1" smtClean="0"/>
              <a:t>스트</a:t>
            </a:r>
            <a:r>
              <a:rPr lang="ko-KR" altLang="en-US" sz="3000" dirty="0" smtClean="0"/>
              <a:t> 카운트 </a:t>
            </a:r>
            <a:r>
              <a:rPr lang="en-US" altLang="ko-KR" sz="3000" dirty="0" smtClean="0"/>
              <a:t>-1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2811349" y="2425570"/>
            <a:ext cx="1796635" cy="368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count</a:t>
            </a:r>
            <a:r>
              <a:rPr lang="en-US" altLang="ko-KR" sz="1000" dirty="0" smtClean="0">
                <a:solidFill>
                  <a:schemeClr val="tx1"/>
                </a:solidFill>
              </a:rPr>
              <a:t>=0,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bcount</a:t>
            </a:r>
            <a:r>
              <a:rPr lang="en-US" altLang="ko-KR" sz="1000" dirty="0" smtClean="0">
                <a:solidFill>
                  <a:schemeClr val="tx1"/>
                </a:solidFill>
              </a:rPr>
              <a:t>=0, I =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다이아몬드 5"/>
          <p:cNvSpPr/>
          <p:nvPr/>
        </p:nvSpPr>
        <p:spPr>
          <a:xfrm>
            <a:off x="2811349" y="3015475"/>
            <a:ext cx="1796635" cy="77677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Baseball[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r>
              <a:rPr lang="ko-KR" altLang="en-US" sz="1000" dirty="0" smtClean="0">
                <a:solidFill>
                  <a:schemeClr val="tx1"/>
                </a:solidFill>
              </a:rPr>
              <a:t>는 입력 받은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000" dirty="0" smtClean="0">
                <a:solidFill>
                  <a:schemeClr val="tx1"/>
                </a:solidFill>
              </a:rPr>
              <a:t>번째 숫자와 같은가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80888" y="3745250"/>
            <a:ext cx="1796635" cy="216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bcount</a:t>
            </a:r>
            <a:r>
              <a:rPr lang="en-US" altLang="ko-KR" sz="1000" dirty="0" smtClean="0">
                <a:solidFill>
                  <a:schemeClr val="tx1"/>
                </a:solidFill>
              </a:rPr>
              <a:t>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2811347" y="4452392"/>
            <a:ext cx="1796635" cy="3568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&gt; 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80890" y="1680821"/>
            <a:ext cx="1796635" cy="216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 = 0, j =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6980889" y="2119360"/>
            <a:ext cx="1796635" cy="3568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 != j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6980889" y="2688869"/>
            <a:ext cx="1796635" cy="877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Baseball[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r>
              <a:rPr lang="ko-KR" altLang="en-US" sz="1000" dirty="0" smtClean="0">
                <a:solidFill>
                  <a:schemeClr val="tx1"/>
                </a:solidFill>
              </a:rPr>
              <a:t>는 입력 받은 </a:t>
            </a:r>
            <a:r>
              <a:rPr lang="en-US" altLang="ko-KR" sz="1000" dirty="0" smtClean="0">
                <a:solidFill>
                  <a:schemeClr val="tx1"/>
                </a:solidFill>
              </a:rPr>
              <a:t>j</a:t>
            </a:r>
            <a:r>
              <a:rPr lang="ko-KR" altLang="en-US" sz="1000" dirty="0" smtClean="0">
                <a:solidFill>
                  <a:schemeClr val="tx1"/>
                </a:solidFill>
              </a:rPr>
              <a:t>번째 숫자와 같은가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11344" y="4013852"/>
            <a:ext cx="1796635" cy="216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Scount</a:t>
            </a:r>
            <a:r>
              <a:rPr lang="en-US" altLang="ko-KR" sz="1000" dirty="0" smtClean="0">
                <a:solidFill>
                  <a:schemeClr val="tx1"/>
                </a:solidFill>
              </a:rPr>
              <a:t>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다이아몬드 12"/>
          <p:cNvSpPr/>
          <p:nvPr/>
        </p:nvSpPr>
        <p:spPr>
          <a:xfrm>
            <a:off x="6980888" y="4145503"/>
            <a:ext cx="1796635" cy="3568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j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80887" y="5265268"/>
            <a:ext cx="1796635" cy="216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볼스트</a:t>
            </a:r>
            <a:r>
              <a:rPr lang="ko-KR" altLang="en-US" sz="1000" dirty="0" smtClean="0">
                <a:solidFill>
                  <a:schemeClr val="tx1"/>
                </a:solidFill>
              </a:rPr>
              <a:t> 카운트 완료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4" idx="2"/>
            <a:endCxn id="6" idx="0"/>
          </p:cNvCxnSpPr>
          <p:nvPr/>
        </p:nvCxnSpPr>
        <p:spPr>
          <a:xfrm>
            <a:off x="3709667" y="2793873"/>
            <a:ext cx="0" cy="221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12" idx="0"/>
          </p:cNvCxnSpPr>
          <p:nvPr/>
        </p:nvCxnSpPr>
        <p:spPr>
          <a:xfrm flipH="1">
            <a:off x="3709662" y="3792249"/>
            <a:ext cx="5" cy="221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2"/>
            <a:endCxn id="8" idx="0"/>
          </p:cNvCxnSpPr>
          <p:nvPr/>
        </p:nvCxnSpPr>
        <p:spPr>
          <a:xfrm>
            <a:off x="3709662" y="4230788"/>
            <a:ext cx="3" cy="22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2"/>
            <a:endCxn id="10" idx="0"/>
          </p:cNvCxnSpPr>
          <p:nvPr/>
        </p:nvCxnSpPr>
        <p:spPr>
          <a:xfrm flipH="1">
            <a:off x="7879207" y="1897757"/>
            <a:ext cx="1" cy="221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254497" y="3296434"/>
            <a:ext cx="1226225" cy="269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4529154" y="4618789"/>
            <a:ext cx="1338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7" idx="0"/>
          </p:cNvCxnSpPr>
          <p:nvPr/>
        </p:nvCxnSpPr>
        <p:spPr>
          <a:xfrm>
            <a:off x="5867610" y="2901304"/>
            <a:ext cx="0" cy="395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endCxn id="47" idx="2"/>
          </p:cNvCxnSpPr>
          <p:nvPr/>
        </p:nvCxnSpPr>
        <p:spPr>
          <a:xfrm flipV="1">
            <a:off x="5867610" y="3565949"/>
            <a:ext cx="0" cy="1052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156416" y="2193150"/>
            <a:ext cx="1796635" cy="216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j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7" name="직선 연결선 86"/>
          <p:cNvCxnSpPr>
            <a:stCxn id="83" idx="0"/>
          </p:cNvCxnSpPr>
          <p:nvPr/>
        </p:nvCxnSpPr>
        <p:spPr>
          <a:xfrm flipH="1" flipV="1">
            <a:off x="10054729" y="1990082"/>
            <a:ext cx="5" cy="203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9555537" y="4201715"/>
            <a:ext cx="998383" cy="210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J++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다이아몬드 97"/>
          <p:cNvSpPr/>
          <p:nvPr/>
        </p:nvSpPr>
        <p:spPr>
          <a:xfrm>
            <a:off x="6980887" y="4685714"/>
            <a:ext cx="1796635" cy="3568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555536" y="4759066"/>
            <a:ext cx="998383" cy="210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++, j =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직선 화살표 연결선 130"/>
          <p:cNvCxnSpPr/>
          <p:nvPr/>
        </p:nvCxnSpPr>
        <p:spPr>
          <a:xfrm flipH="1">
            <a:off x="3709662" y="2901304"/>
            <a:ext cx="2157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8" idx="2"/>
          </p:cNvCxnSpPr>
          <p:nvPr/>
        </p:nvCxnSpPr>
        <p:spPr>
          <a:xfrm flipH="1">
            <a:off x="3709662" y="4809286"/>
            <a:ext cx="3" cy="334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H="1">
            <a:off x="7879207" y="1990082"/>
            <a:ext cx="33828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0" idx="3"/>
            <a:endCxn id="83" idx="1"/>
          </p:cNvCxnSpPr>
          <p:nvPr/>
        </p:nvCxnSpPr>
        <p:spPr>
          <a:xfrm>
            <a:off x="8777524" y="2297807"/>
            <a:ext cx="378892" cy="3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endCxn id="9" idx="0"/>
          </p:cNvCxnSpPr>
          <p:nvPr/>
        </p:nvCxnSpPr>
        <p:spPr>
          <a:xfrm>
            <a:off x="7879205" y="1377187"/>
            <a:ext cx="3" cy="303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0" idx="2"/>
            <a:endCxn id="11" idx="0"/>
          </p:cNvCxnSpPr>
          <p:nvPr/>
        </p:nvCxnSpPr>
        <p:spPr>
          <a:xfrm>
            <a:off x="7879207" y="2476254"/>
            <a:ext cx="0" cy="212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11" idx="2"/>
            <a:endCxn id="7" idx="0"/>
          </p:cNvCxnSpPr>
          <p:nvPr/>
        </p:nvCxnSpPr>
        <p:spPr>
          <a:xfrm flipH="1">
            <a:off x="7879206" y="3565949"/>
            <a:ext cx="1" cy="179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7" idx="2"/>
            <a:endCxn id="13" idx="0"/>
          </p:cNvCxnSpPr>
          <p:nvPr/>
        </p:nvCxnSpPr>
        <p:spPr>
          <a:xfrm>
            <a:off x="7879206" y="3962186"/>
            <a:ext cx="0" cy="18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3" idx="2"/>
            <a:endCxn id="98" idx="0"/>
          </p:cNvCxnSpPr>
          <p:nvPr/>
        </p:nvCxnSpPr>
        <p:spPr>
          <a:xfrm flipH="1">
            <a:off x="7879205" y="4502397"/>
            <a:ext cx="1" cy="18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98" idx="2"/>
            <a:endCxn id="14" idx="0"/>
          </p:cNvCxnSpPr>
          <p:nvPr/>
        </p:nvCxnSpPr>
        <p:spPr>
          <a:xfrm>
            <a:off x="7879205" y="5042608"/>
            <a:ext cx="0" cy="222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3" idx="3"/>
            <a:endCxn id="97" idx="1"/>
          </p:cNvCxnSpPr>
          <p:nvPr/>
        </p:nvCxnSpPr>
        <p:spPr>
          <a:xfrm flipV="1">
            <a:off x="8777523" y="4306810"/>
            <a:ext cx="778014" cy="17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98" idx="3"/>
            <a:endCxn id="99" idx="1"/>
          </p:cNvCxnSpPr>
          <p:nvPr/>
        </p:nvCxnSpPr>
        <p:spPr>
          <a:xfrm>
            <a:off x="8777522" y="4864161"/>
            <a:ext cx="778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11252718" y="1990082"/>
            <a:ext cx="0" cy="2874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97" idx="3"/>
          </p:cNvCxnSpPr>
          <p:nvPr/>
        </p:nvCxnSpPr>
        <p:spPr>
          <a:xfrm>
            <a:off x="10553920" y="4306810"/>
            <a:ext cx="6987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99" idx="3"/>
          </p:cNvCxnSpPr>
          <p:nvPr/>
        </p:nvCxnSpPr>
        <p:spPr>
          <a:xfrm>
            <a:off x="10553919" y="4864161"/>
            <a:ext cx="708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41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000" dirty="0"/>
              <a:t>랜덤 숫자와 입력 숫자의 비교 및 볼 </a:t>
            </a:r>
            <a:r>
              <a:rPr lang="ko-KR" altLang="en-US" sz="3000" dirty="0" err="1"/>
              <a:t>스트</a:t>
            </a:r>
            <a:r>
              <a:rPr lang="ko-KR" altLang="en-US" sz="3000" dirty="0"/>
              <a:t> </a:t>
            </a:r>
            <a:r>
              <a:rPr lang="ko-KR" altLang="en-US" sz="3000" dirty="0" smtClean="0"/>
              <a:t>카운트</a:t>
            </a:r>
            <a:r>
              <a:rPr lang="en-US" altLang="ko-KR" sz="3000" dirty="0" smtClean="0"/>
              <a:t>-2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20" y="1264555"/>
            <a:ext cx="8136294" cy="515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7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숫자 야구 게임의 승패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826759" y="2408852"/>
            <a:ext cx="1796635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en-US" altLang="ko-KR" sz="1000" dirty="0" smtClean="0">
                <a:solidFill>
                  <a:schemeClr val="tx1"/>
                </a:solidFill>
              </a:rPr>
              <a:t>ount =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26759" y="2925296"/>
            <a:ext cx="1796635" cy="284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스트</a:t>
            </a:r>
            <a:r>
              <a:rPr lang="ko-KR" altLang="en-US" sz="1000" dirty="0" smtClean="0">
                <a:solidFill>
                  <a:schemeClr val="tx1"/>
                </a:solidFill>
              </a:rPr>
              <a:t> 카운트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4826759" y="3463476"/>
            <a:ext cx="1796635" cy="3568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count</a:t>
            </a:r>
            <a:r>
              <a:rPr lang="en-US" altLang="ko-KR" sz="1000" dirty="0" smtClean="0">
                <a:solidFill>
                  <a:schemeClr val="tx1"/>
                </a:solidFill>
              </a:rPr>
              <a:t> != 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다이아몬드 5"/>
          <p:cNvSpPr/>
          <p:nvPr/>
        </p:nvSpPr>
        <p:spPr>
          <a:xfrm>
            <a:off x="4826759" y="4074116"/>
            <a:ext cx="1796635" cy="3568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en-US" altLang="ko-KR" sz="1000" dirty="0" smtClean="0">
                <a:solidFill>
                  <a:schemeClr val="tx1"/>
                </a:solidFill>
              </a:rPr>
              <a:t>ount =10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6759" y="4684756"/>
            <a:ext cx="1796635" cy="284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숫자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야구 게임 패배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1698" y="3499706"/>
            <a:ext cx="1796635" cy="284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숫자 야구 게임 승리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41698" y="4106996"/>
            <a:ext cx="1796635" cy="284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count++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3" idx="2"/>
            <a:endCxn id="4" idx="0"/>
          </p:cNvCxnSpPr>
          <p:nvPr/>
        </p:nvCxnSpPr>
        <p:spPr>
          <a:xfrm>
            <a:off x="5725077" y="2670109"/>
            <a:ext cx="0" cy="255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2"/>
            <a:endCxn id="5" idx="0"/>
          </p:cNvCxnSpPr>
          <p:nvPr/>
        </p:nvCxnSpPr>
        <p:spPr>
          <a:xfrm>
            <a:off x="5725077" y="3209730"/>
            <a:ext cx="0" cy="253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2"/>
            <a:endCxn id="6" idx="0"/>
          </p:cNvCxnSpPr>
          <p:nvPr/>
        </p:nvCxnSpPr>
        <p:spPr>
          <a:xfrm>
            <a:off x="5725077" y="3820370"/>
            <a:ext cx="0" cy="253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8" idx="0"/>
          </p:cNvCxnSpPr>
          <p:nvPr/>
        </p:nvCxnSpPr>
        <p:spPr>
          <a:xfrm>
            <a:off x="5725077" y="4431010"/>
            <a:ext cx="0" cy="253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3"/>
            <a:endCxn id="9" idx="1"/>
          </p:cNvCxnSpPr>
          <p:nvPr/>
        </p:nvCxnSpPr>
        <p:spPr>
          <a:xfrm>
            <a:off x="6623394" y="3641923"/>
            <a:ext cx="318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3"/>
            <a:endCxn id="10" idx="1"/>
          </p:cNvCxnSpPr>
          <p:nvPr/>
        </p:nvCxnSpPr>
        <p:spPr>
          <a:xfrm flipV="1">
            <a:off x="6623394" y="4249213"/>
            <a:ext cx="318304" cy="3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0" idx="3"/>
          </p:cNvCxnSpPr>
          <p:nvPr/>
        </p:nvCxnSpPr>
        <p:spPr>
          <a:xfrm>
            <a:off x="8738333" y="4249213"/>
            <a:ext cx="275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9022702" y="2797702"/>
            <a:ext cx="0" cy="1451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5725076" y="2797702"/>
            <a:ext cx="32976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2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부가 기능들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00399" y="1343608"/>
            <a:ext cx="2304661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입력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37812" y="4095715"/>
            <a:ext cx="73338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수자를 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자리를 넘어가지 못하게 제한하였습니다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1914462"/>
            <a:ext cx="7078063" cy="217200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72499" y="1545772"/>
            <a:ext cx="73338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숫자 야구 게임에서는 입력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받을때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1~9</a:t>
            </a:r>
            <a:r>
              <a:rPr lang="ko-KR" altLang="en-US" sz="1400" dirty="0" smtClean="0">
                <a:solidFill>
                  <a:schemeClr val="tx1"/>
                </a:solidFill>
              </a:rPr>
              <a:t>까지만 필요하므로 다른 키들을 제한하였습니다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98" y="4635602"/>
            <a:ext cx="707806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2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405" y="1029733"/>
            <a:ext cx="7211336" cy="231995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39142" y="630072"/>
            <a:ext cx="73338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같은 숫자가 반복 입력하지 못하도록 제한 하였습니다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39142" y="3349690"/>
            <a:ext cx="73338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입력 창에서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엔터키를</a:t>
            </a:r>
            <a:r>
              <a:rPr lang="ko-KR" altLang="en-US" sz="1400" dirty="0" smtClean="0">
                <a:solidFill>
                  <a:schemeClr val="tx1"/>
                </a:solidFill>
              </a:rPr>
              <a:t> 누르면 결과를 볼 수 있게 하였습니다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05" y="3842657"/>
            <a:ext cx="7211336" cy="905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35090" y="4964295"/>
            <a:ext cx="73338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입력 창에서 결과를 확인하면 텍스트 초기화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406" y="5338183"/>
            <a:ext cx="7211336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0069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461</TotalTime>
  <Words>455</Words>
  <Application>Microsoft Office PowerPoint</Application>
  <PresentationFormat>와이드스크린</PresentationFormat>
  <Paragraphs>73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HY중고딕</vt:lpstr>
      <vt:lpstr>Arial</vt:lpstr>
      <vt:lpstr>Century Gothic</vt:lpstr>
      <vt:lpstr>Wingdings 3</vt:lpstr>
      <vt:lpstr>줄기</vt:lpstr>
      <vt:lpstr>간단한 숫자 야구 게임 </vt:lpstr>
      <vt:lpstr>숫자 야구 게임 구상도</vt:lpstr>
      <vt:lpstr>숫자 야구 게임 규칙</vt:lpstr>
      <vt:lpstr>숫자 야구 게임 랜덤 숫자 만들기 </vt:lpstr>
      <vt:lpstr>랜덤 숫자와 입력 숫자의 비교 및 볼 스트 카운트 -1</vt:lpstr>
      <vt:lpstr>랜덤 숫자와 입력 숫자의 비교 및 볼 스트 카운트-2</vt:lpstr>
      <vt:lpstr>숫자 야구 게임의 승패</vt:lpstr>
      <vt:lpstr>부가 기능들</vt:lpstr>
      <vt:lpstr>PowerPoint 프레젠테이션</vt:lpstr>
      <vt:lpstr>PowerPoint 프레젠테이션</vt:lpstr>
      <vt:lpstr>PowerPoint 프레젠테이션</vt:lpstr>
      <vt:lpstr>PowerPoint 프레젠테이션</vt:lpstr>
      <vt:lpstr>숫자 야구 구현 화면</vt:lpstr>
      <vt:lpstr>PowerPoint 프레젠테이션</vt:lpstr>
      <vt:lpstr>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간단한 숫자 야구 게임</dc:title>
  <dc:creator>KB</dc:creator>
  <cp:lastModifiedBy>KB</cp:lastModifiedBy>
  <cp:revision>27</cp:revision>
  <dcterms:created xsi:type="dcterms:W3CDTF">2021-04-19T04:57:45Z</dcterms:created>
  <dcterms:modified xsi:type="dcterms:W3CDTF">2021-04-21T07:35:54Z</dcterms:modified>
</cp:coreProperties>
</file>