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8CB7"/>
    <a:srgbClr val="1B73A3"/>
    <a:srgbClr val="2581AE"/>
    <a:srgbClr val="46ADD0"/>
    <a:srgbClr val="47A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63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05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15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6587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5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906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198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188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36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0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18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3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6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07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4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63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85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ED668BD-AF62-45B4-AB06-AD3FD32763FF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14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로또 프로그램 만들기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4180" y="6021887"/>
            <a:ext cx="1152395" cy="466596"/>
          </a:xfrm>
        </p:spPr>
        <p:txBody>
          <a:bodyPr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윤현철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95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 smtClean="0"/>
              <a:t>목차</a:t>
            </a:r>
            <a:endParaRPr lang="ko-KR" altLang="en-US" sz="8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z="6600" dirty="0" smtClean="0"/>
              <a:t>로또에 대한 접근</a:t>
            </a:r>
            <a:endParaRPr lang="en-US" altLang="ko-KR" sz="6600" dirty="0" smtClean="0"/>
          </a:p>
          <a:p>
            <a:r>
              <a:rPr lang="ko-KR" altLang="en-US" sz="6600" dirty="0" smtClean="0"/>
              <a:t>기본적인 로또 생성</a:t>
            </a:r>
            <a:endParaRPr lang="en-US" altLang="ko-KR" sz="6600" dirty="0" smtClean="0"/>
          </a:p>
          <a:p>
            <a:r>
              <a:rPr lang="ko-KR" altLang="en-US" sz="6600" dirty="0" smtClean="0"/>
              <a:t>로또 결과값 누적</a:t>
            </a:r>
            <a:endParaRPr lang="en-US" altLang="ko-KR" sz="6600" dirty="0" smtClean="0"/>
          </a:p>
          <a:p>
            <a:r>
              <a:rPr lang="ko-KR" altLang="en-US" sz="6600" dirty="0" smtClean="0"/>
              <a:t>결과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29518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719085"/>
            <a:ext cx="9601196" cy="1303867"/>
          </a:xfrm>
        </p:spPr>
        <p:txBody>
          <a:bodyPr/>
          <a:lstStyle/>
          <a:p>
            <a:pPr algn="ctr"/>
            <a:r>
              <a:rPr lang="ko-KR" altLang="en-US" dirty="0" smtClean="0"/>
              <a:t>기본적인 로또에 대한 생각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567835"/>
            <a:ext cx="10515600" cy="3118981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3200" dirty="0" smtClean="0"/>
              <a:t> </a:t>
            </a:r>
            <a:r>
              <a:rPr lang="ko-KR" altLang="en-US" sz="2800" dirty="0" smtClean="0"/>
              <a:t>로또는 기본적 추첨 방식은 구슬을 </a:t>
            </a:r>
            <a:r>
              <a:rPr lang="en-US" altLang="ko-KR" sz="2800" dirty="0" smtClean="0"/>
              <a:t>6</a:t>
            </a:r>
            <a:r>
              <a:rPr lang="ko-KR" altLang="en-US" sz="2800" dirty="0" smtClean="0"/>
              <a:t>개 뽑고 </a:t>
            </a:r>
            <a:r>
              <a:rPr lang="ko-KR" altLang="en-US" sz="2800" dirty="0" err="1" smtClean="0"/>
              <a:t>보나스</a:t>
            </a:r>
            <a:r>
              <a:rPr lang="ko-KR" altLang="en-US" sz="2800" dirty="0" smtClean="0"/>
              <a:t> 번호를 한번 더 뽑는 방식이다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우리가 기본적으로 로또를 하는 방식은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부터 </a:t>
            </a:r>
            <a:r>
              <a:rPr lang="en-US" altLang="ko-KR" sz="2800" dirty="0" smtClean="0"/>
              <a:t>45</a:t>
            </a:r>
            <a:r>
              <a:rPr lang="ko-KR" altLang="en-US" sz="2800" dirty="0" smtClean="0"/>
              <a:t>까지의 번호를 </a:t>
            </a:r>
            <a:r>
              <a:rPr lang="en-US" altLang="ko-KR" sz="2800" dirty="0" smtClean="0"/>
              <a:t>6</a:t>
            </a:r>
            <a:r>
              <a:rPr lang="ko-KR" altLang="en-US" sz="2800" dirty="0" smtClean="0"/>
              <a:t>개를 입력하여서 구슬로 뽑은 숫자와 모두 </a:t>
            </a:r>
            <a:r>
              <a:rPr lang="ko-KR" altLang="en-US" sz="2800" dirty="0" err="1" smtClean="0"/>
              <a:t>같을때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등을 하나가 틀리고 </a:t>
            </a:r>
            <a:r>
              <a:rPr lang="ko-KR" altLang="en-US" sz="2800" dirty="0" err="1" smtClean="0"/>
              <a:t>보나스</a:t>
            </a:r>
            <a:r>
              <a:rPr lang="ko-KR" altLang="en-US" sz="2800" dirty="0" smtClean="0"/>
              <a:t> 번호가 </a:t>
            </a:r>
            <a:r>
              <a:rPr lang="ko-KR" altLang="en-US" sz="2800" dirty="0" err="1" smtClean="0"/>
              <a:t>맞을때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등을 한다</a:t>
            </a:r>
            <a:r>
              <a:rPr lang="en-US" altLang="ko-KR" sz="2800" dirty="0" smtClean="0"/>
              <a:t>. </a:t>
            </a:r>
          </a:p>
          <a:p>
            <a:pPr marL="0" indent="0">
              <a:buNone/>
            </a:pPr>
            <a:r>
              <a:rPr lang="ko-KR" altLang="en-US" sz="2800" dirty="0" smtClean="0"/>
              <a:t>개인적으로 </a:t>
            </a:r>
            <a:r>
              <a:rPr lang="ko-KR" altLang="en-US" sz="2800" dirty="0" err="1" smtClean="0"/>
              <a:t>어짜피</a:t>
            </a:r>
            <a:r>
              <a:rPr lang="ko-KR" altLang="en-US" sz="2800" dirty="0" smtClean="0"/>
              <a:t> 머가 나올지 모르는 이상 결과값을 누적하여 많이 나온 숫자 </a:t>
            </a:r>
            <a:r>
              <a:rPr lang="en-US" altLang="ko-KR" sz="2800" dirty="0" smtClean="0"/>
              <a:t>6</a:t>
            </a:r>
            <a:r>
              <a:rPr lang="ko-KR" altLang="en-US" sz="2800" dirty="0" smtClean="0"/>
              <a:t>개를 </a:t>
            </a:r>
            <a:r>
              <a:rPr lang="ko-KR" altLang="en-US" sz="2800" dirty="0" err="1" smtClean="0"/>
              <a:t>뽑는것이</a:t>
            </a:r>
            <a:r>
              <a:rPr lang="ko-KR" altLang="en-US" sz="2800" dirty="0" smtClean="0"/>
              <a:t> 그나마 확률적으로 높지 않을까 하여 만들어 보았다</a:t>
            </a:r>
            <a:r>
              <a:rPr lang="en-US" altLang="ko-K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802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2876" y="441045"/>
            <a:ext cx="9601196" cy="1303867"/>
          </a:xfrm>
        </p:spPr>
        <p:txBody>
          <a:bodyPr/>
          <a:lstStyle/>
          <a:p>
            <a:pPr algn="ctr"/>
            <a:r>
              <a:rPr lang="ko-KR" altLang="en-US" dirty="0" smtClean="0"/>
              <a:t>기본적인 로또 생성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365333" y="1282752"/>
            <a:ext cx="1741117" cy="401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365333" y="1966531"/>
            <a:ext cx="1753644" cy="7842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[] </a:t>
            </a:r>
            <a:r>
              <a:rPr lang="en-US" altLang="ko-KR" dirty="0" err="1" smtClean="0"/>
              <a:t>rotto</a:t>
            </a:r>
            <a:r>
              <a:rPr lang="en-US" altLang="ko-KR" dirty="0" smtClean="0"/>
              <a:t>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[6]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I =0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77861" y="3033357"/>
            <a:ext cx="1741116" cy="5688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rotto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]=</a:t>
            </a:r>
            <a:r>
              <a:rPr lang="ko-KR" altLang="en-US" dirty="0" err="1" smtClean="0"/>
              <a:t>랜던값</a:t>
            </a:r>
            <a:endParaRPr lang="ko-KR" altLang="en-US" dirty="0"/>
          </a:p>
        </p:txBody>
      </p:sp>
      <p:sp>
        <p:nvSpPr>
          <p:cNvPr id="6" name="다이아몬드 5"/>
          <p:cNvSpPr/>
          <p:nvPr/>
        </p:nvSpPr>
        <p:spPr>
          <a:xfrm>
            <a:off x="1377860" y="3882788"/>
            <a:ext cx="1741117" cy="601249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중복값</a:t>
            </a:r>
            <a:endParaRPr lang="ko-KR" altLang="en-US" dirty="0"/>
          </a:p>
        </p:txBody>
      </p:sp>
      <p:sp>
        <p:nvSpPr>
          <p:cNvPr id="8" name="다이아몬드 7"/>
          <p:cNvSpPr/>
          <p:nvPr/>
        </p:nvSpPr>
        <p:spPr>
          <a:xfrm>
            <a:off x="1377860" y="4764577"/>
            <a:ext cx="1741117" cy="601249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</a:t>
            </a:r>
            <a:r>
              <a:rPr lang="en-US" altLang="ko-KR" dirty="0" smtClean="0"/>
              <a:t>&lt;6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519814" y="4843582"/>
            <a:ext cx="1565753" cy="443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</a:t>
            </a:r>
            <a:r>
              <a:rPr lang="en-US" altLang="ko-KR" dirty="0" smtClean="0"/>
              <a:t>++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77862" y="5646367"/>
            <a:ext cx="1741116" cy="5688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로또값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8" idx="3"/>
            <a:endCxn id="9" idx="1"/>
          </p:cNvCxnSpPr>
          <p:nvPr/>
        </p:nvCxnSpPr>
        <p:spPr>
          <a:xfrm flipV="1">
            <a:off x="3118977" y="5065201"/>
            <a:ext cx="4008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3" idx="2"/>
            <a:endCxn id="4" idx="0"/>
          </p:cNvCxnSpPr>
          <p:nvPr/>
        </p:nvCxnSpPr>
        <p:spPr>
          <a:xfrm>
            <a:off x="2235892" y="1683910"/>
            <a:ext cx="6263" cy="28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" idx="2"/>
            <a:endCxn id="5" idx="0"/>
          </p:cNvCxnSpPr>
          <p:nvPr/>
        </p:nvCxnSpPr>
        <p:spPr>
          <a:xfrm>
            <a:off x="2242155" y="2750736"/>
            <a:ext cx="6264" cy="282621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" idx="2"/>
            <a:endCxn id="6" idx="0"/>
          </p:cNvCxnSpPr>
          <p:nvPr/>
        </p:nvCxnSpPr>
        <p:spPr>
          <a:xfrm>
            <a:off x="2248419" y="3602247"/>
            <a:ext cx="0" cy="280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2"/>
            <a:endCxn id="8" idx="0"/>
          </p:cNvCxnSpPr>
          <p:nvPr/>
        </p:nvCxnSpPr>
        <p:spPr>
          <a:xfrm>
            <a:off x="2248419" y="4484037"/>
            <a:ext cx="0" cy="28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2"/>
            <a:endCxn id="11" idx="0"/>
          </p:cNvCxnSpPr>
          <p:nvPr/>
        </p:nvCxnSpPr>
        <p:spPr>
          <a:xfrm>
            <a:off x="2248419" y="5365826"/>
            <a:ext cx="1" cy="280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9" idx="0"/>
          </p:cNvCxnSpPr>
          <p:nvPr/>
        </p:nvCxnSpPr>
        <p:spPr>
          <a:xfrm flipH="1" flipV="1">
            <a:off x="4302690" y="2892046"/>
            <a:ext cx="1" cy="1951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2245287" y="2892046"/>
            <a:ext cx="2057403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6" idx="3"/>
          </p:cNvCxnSpPr>
          <p:nvPr/>
        </p:nvCxnSpPr>
        <p:spPr>
          <a:xfrm flipV="1">
            <a:off x="3118977" y="4183412"/>
            <a:ext cx="11837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399776" y="4481502"/>
            <a:ext cx="480164" cy="275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880987" y="4705656"/>
            <a:ext cx="576198" cy="187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516681" y="3882788"/>
            <a:ext cx="638830" cy="30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433188" y="5336267"/>
            <a:ext cx="480164" cy="275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373666" y="1490597"/>
            <a:ext cx="6137753" cy="776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순서도를 기반으로 짠 코드</a:t>
            </a:r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981" y="2442575"/>
            <a:ext cx="5700871" cy="3707704"/>
          </a:xfrm>
          <a:prstGeom prst="rect">
            <a:avLst/>
          </a:prstGeom>
        </p:spPr>
      </p:pic>
      <p:cxnSp>
        <p:nvCxnSpPr>
          <p:cNvPr id="49" name="직선 화살표 연결선 48"/>
          <p:cNvCxnSpPr/>
          <p:nvPr/>
        </p:nvCxnSpPr>
        <p:spPr>
          <a:xfrm flipV="1">
            <a:off x="3118977" y="5055563"/>
            <a:ext cx="40083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235892" y="1674272"/>
            <a:ext cx="6263" cy="282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248419" y="3592609"/>
            <a:ext cx="0" cy="28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2248419" y="4474399"/>
            <a:ext cx="0" cy="280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248419" y="5356188"/>
            <a:ext cx="1" cy="28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 flipV="1">
            <a:off x="4302690" y="2882408"/>
            <a:ext cx="1" cy="1951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2245287" y="2882408"/>
            <a:ext cx="20574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3118977" y="4173774"/>
            <a:ext cx="118371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8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63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로또 결과값 누적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46327" y="1562153"/>
            <a:ext cx="1741117" cy="401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746327" y="2073151"/>
            <a:ext cx="1741117" cy="13551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[] </a:t>
            </a:r>
            <a:r>
              <a:rPr lang="en-US" altLang="ko-KR" dirty="0" err="1" smtClean="0"/>
              <a:t>rotto</a:t>
            </a:r>
            <a:r>
              <a:rPr lang="en-US" altLang="ko-KR" dirty="0" smtClean="0"/>
              <a:t>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[6]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[] count=</a:t>
            </a:r>
          </a:p>
          <a:p>
            <a:pPr algn="ctr"/>
            <a:r>
              <a:rPr lang="en-US" altLang="ko-KR" dirty="0" smtClean="0"/>
              <a:t>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[45]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46328" y="4427518"/>
            <a:ext cx="1741116" cy="5688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rotto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]=</a:t>
            </a:r>
            <a:r>
              <a:rPr lang="ko-KR" altLang="en-US" dirty="0" err="1" smtClean="0"/>
              <a:t>랜던값</a:t>
            </a:r>
            <a:endParaRPr lang="ko-KR" altLang="en-US" dirty="0"/>
          </a:p>
        </p:txBody>
      </p:sp>
      <p:sp>
        <p:nvSpPr>
          <p:cNvPr id="6" name="다이아몬드 5"/>
          <p:cNvSpPr/>
          <p:nvPr/>
        </p:nvSpPr>
        <p:spPr>
          <a:xfrm>
            <a:off x="2746328" y="5373461"/>
            <a:ext cx="1741117" cy="601249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중복값</a:t>
            </a:r>
            <a:endParaRPr lang="ko-KR" altLang="en-US" dirty="0"/>
          </a:p>
        </p:txBody>
      </p:sp>
      <p:sp>
        <p:nvSpPr>
          <p:cNvPr id="7" name="다이아몬드 6"/>
          <p:cNvSpPr/>
          <p:nvPr/>
        </p:nvSpPr>
        <p:spPr>
          <a:xfrm>
            <a:off x="7324588" y="4626180"/>
            <a:ext cx="1741117" cy="601249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</a:t>
            </a:r>
            <a:r>
              <a:rPr lang="en-US" altLang="ko-KR" dirty="0" smtClean="0"/>
              <a:t>&lt;6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52889" y="4703512"/>
            <a:ext cx="1741116" cy="443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</a:t>
            </a:r>
            <a:r>
              <a:rPr lang="en-US" altLang="ko-KR" dirty="0" smtClean="0"/>
              <a:t>++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3" idx="2"/>
            <a:endCxn id="4" idx="0"/>
          </p:cNvCxnSpPr>
          <p:nvPr/>
        </p:nvCxnSpPr>
        <p:spPr>
          <a:xfrm>
            <a:off x="3616886" y="1963311"/>
            <a:ext cx="0" cy="10984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6" idx="0"/>
          </p:cNvCxnSpPr>
          <p:nvPr/>
        </p:nvCxnSpPr>
        <p:spPr>
          <a:xfrm>
            <a:off x="3616886" y="4996408"/>
            <a:ext cx="1" cy="377053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195145" y="2855961"/>
            <a:ext cx="480164" cy="275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62511" y="5151561"/>
            <a:ext cx="576198" cy="151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917488" y="4509209"/>
            <a:ext cx="638830" cy="30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855918" y="5378797"/>
            <a:ext cx="480164" cy="275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746328" y="3576086"/>
            <a:ext cx="1741116" cy="5688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</a:t>
            </a:r>
            <a:r>
              <a:rPr lang="en-US" altLang="ko-KR" dirty="0" smtClean="0"/>
              <a:t>=0, j=0</a:t>
            </a:r>
            <a:endParaRPr lang="ko-KR" altLang="en-US" dirty="0"/>
          </a:p>
        </p:txBody>
      </p:sp>
      <p:cxnSp>
        <p:nvCxnSpPr>
          <p:cNvPr id="43" name="직선 화살표 연결선 42"/>
          <p:cNvCxnSpPr>
            <a:stCxn id="4" idx="2"/>
            <a:endCxn id="41" idx="0"/>
          </p:cNvCxnSpPr>
          <p:nvPr/>
        </p:nvCxnSpPr>
        <p:spPr>
          <a:xfrm>
            <a:off x="3616886" y="3428327"/>
            <a:ext cx="0" cy="147759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1" idx="2"/>
            <a:endCxn id="5" idx="0"/>
          </p:cNvCxnSpPr>
          <p:nvPr/>
        </p:nvCxnSpPr>
        <p:spPr>
          <a:xfrm>
            <a:off x="3616886" y="4144976"/>
            <a:ext cx="0" cy="282542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7324588" y="5370043"/>
            <a:ext cx="1741116" cy="5688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Count[</a:t>
            </a:r>
            <a:r>
              <a:rPr lang="en-US" altLang="ko-KR" sz="1600" dirty="0" err="1" smtClean="0"/>
              <a:t>rotto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]-1]</a:t>
            </a:r>
          </a:p>
          <a:p>
            <a:pPr algn="ctr"/>
            <a:r>
              <a:rPr lang="en-US" altLang="ko-KR" sz="1600" dirty="0" smtClean="0"/>
              <a:t>+=1</a:t>
            </a:r>
            <a:endParaRPr lang="ko-KR" altLang="en-US" sz="1600" dirty="0"/>
          </a:p>
        </p:txBody>
      </p:sp>
      <p:sp>
        <p:nvSpPr>
          <p:cNvPr id="55" name="다이아몬드 54"/>
          <p:cNvSpPr/>
          <p:nvPr/>
        </p:nvSpPr>
        <p:spPr>
          <a:xfrm>
            <a:off x="7324587" y="3109784"/>
            <a:ext cx="1741117" cy="601249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j&lt;10000</a:t>
            </a:r>
            <a:endParaRPr lang="ko-KR" altLang="en-US" sz="1400" dirty="0"/>
          </a:p>
        </p:txBody>
      </p:sp>
      <p:sp>
        <p:nvSpPr>
          <p:cNvPr id="56" name="직사각형 55"/>
          <p:cNvSpPr/>
          <p:nvPr/>
        </p:nvSpPr>
        <p:spPr>
          <a:xfrm>
            <a:off x="7324588" y="3923357"/>
            <a:ext cx="1741116" cy="443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</a:t>
            </a:r>
            <a:r>
              <a:rPr lang="en-US" altLang="ko-KR" dirty="0" smtClean="0"/>
              <a:t>=0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endCxn id="52" idx="1"/>
          </p:cNvCxnSpPr>
          <p:nvPr/>
        </p:nvCxnSpPr>
        <p:spPr>
          <a:xfrm flipV="1">
            <a:off x="4487444" y="5654488"/>
            <a:ext cx="2837144" cy="19599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6" idx="0"/>
            <a:endCxn id="55" idx="2"/>
          </p:cNvCxnSpPr>
          <p:nvPr/>
        </p:nvCxnSpPr>
        <p:spPr>
          <a:xfrm flipV="1">
            <a:off x="8195146" y="3711033"/>
            <a:ext cx="0" cy="212324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324587" y="2255324"/>
            <a:ext cx="1741116" cy="5688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결과값 누적</a:t>
            </a:r>
            <a:endParaRPr lang="ko-KR" altLang="en-US" sz="1400" dirty="0"/>
          </a:p>
        </p:txBody>
      </p:sp>
      <p:cxnSp>
        <p:nvCxnSpPr>
          <p:cNvPr id="69" name="직선 화살표 연결선 68"/>
          <p:cNvCxnSpPr>
            <a:stCxn id="55" idx="0"/>
            <a:endCxn id="67" idx="2"/>
          </p:cNvCxnSpPr>
          <p:nvPr/>
        </p:nvCxnSpPr>
        <p:spPr>
          <a:xfrm flipH="1" flipV="1">
            <a:off x="8195145" y="2824214"/>
            <a:ext cx="1" cy="28557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5" idx="1"/>
          </p:cNvCxnSpPr>
          <p:nvPr/>
        </p:nvCxnSpPr>
        <p:spPr>
          <a:xfrm flipH="1" flipV="1">
            <a:off x="6023447" y="3410408"/>
            <a:ext cx="1301140" cy="1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 flipV="1">
            <a:off x="3616886" y="4281883"/>
            <a:ext cx="2403430" cy="2459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6" idx="1"/>
          </p:cNvCxnSpPr>
          <p:nvPr/>
        </p:nvCxnSpPr>
        <p:spPr>
          <a:xfrm flipH="1" flipV="1">
            <a:off x="2354893" y="5674085"/>
            <a:ext cx="391435" cy="1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 flipV="1">
            <a:off x="2342367" y="4292735"/>
            <a:ext cx="12526" cy="138135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2354893" y="4295287"/>
            <a:ext cx="1265125" cy="22373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7" idx="1"/>
            <a:endCxn id="8" idx="3"/>
          </p:cNvCxnSpPr>
          <p:nvPr/>
        </p:nvCxnSpPr>
        <p:spPr>
          <a:xfrm flipH="1" flipV="1">
            <a:off x="6894005" y="4925131"/>
            <a:ext cx="430583" cy="1674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7" idx="0"/>
            <a:endCxn id="56" idx="2"/>
          </p:cNvCxnSpPr>
          <p:nvPr/>
        </p:nvCxnSpPr>
        <p:spPr>
          <a:xfrm flipH="1" flipV="1">
            <a:off x="8195146" y="4366595"/>
            <a:ext cx="1" cy="259585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8" idx="0"/>
          </p:cNvCxnSpPr>
          <p:nvPr/>
        </p:nvCxnSpPr>
        <p:spPr>
          <a:xfrm flipV="1">
            <a:off x="6023447" y="3410408"/>
            <a:ext cx="0" cy="1293104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52" idx="0"/>
            <a:endCxn id="7" idx="2"/>
          </p:cNvCxnSpPr>
          <p:nvPr/>
        </p:nvCxnSpPr>
        <p:spPr>
          <a:xfrm flipV="1">
            <a:off x="8195146" y="5227429"/>
            <a:ext cx="1" cy="142614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6518215" y="3086814"/>
            <a:ext cx="638830" cy="30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8186794" y="4371363"/>
            <a:ext cx="480164" cy="275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53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5573" y="400833"/>
            <a:ext cx="4609578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로또 결과값 순서도를 </a:t>
            </a:r>
            <a:r>
              <a:rPr lang="ko-KR" altLang="en-US" smtClean="0"/>
              <a:t>기반으로 짠 코드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66" y="989556"/>
            <a:ext cx="11185743" cy="556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0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3252" y="202287"/>
            <a:ext cx="10515600" cy="53674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63252" y="1404816"/>
            <a:ext cx="3946743" cy="4546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로또 결과값을 누적한 것을 자주 나온 순서대로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개를 출력 하게 만들었습니다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로또 번호와 </a:t>
            </a:r>
            <a:r>
              <a:rPr lang="ko-KR" altLang="en-US" dirty="0" err="1" smtClean="0"/>
              <a:t>누적값의</a:t>
            </a:r>
            <a:r>
              <a:rPr lang="ko-KR" altLang="en-US" dirty="0" smtClean="0"/>
              <a:t> 최대 값을 순서대로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개를 구하는 것을 완벽 하게 구현 하기 어려워서 처음에 최대값을 </a:t>
            </a:r>
            <a:r>
              <a:rPr lang="ko-KR" altLang="en-US" dirty="0" err="1" smtClean="0"/>
              <a:t>구한후</a:t>
            </a:r>
            <a:r>
              <a:rPr lang="ko-KR" altLang="en-US" dirty="0" smtClean="0"/>
              <a:t> 그 다음 순번에는 최대값과 같은 값을 가지는 것을 초기화 </a:t>
            </a:r>
            <a:r>
              <a:rPr lang="ko-KR" altLang="en-US" dirty="0" err="1" smtClean="0"/>
              <a:t>시킴으로서</a:t>
            </a:r>
            <a:r>
              <a:rPr lang="ko-KR" altLang="en-US" dirty="0" smtClean="0"/>
              <a:t> 그 다음 최대값을  구하는 식으로 하여 구현 하였습니다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019" y="1137968"/>
            <a:ext cx="6296904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1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3985" y="689396"/>
            <a:ext cx="4807256" cy="100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마지막으로 자주 나온 숫자들을 오름차순으로 정리하여 출력하게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85" y="1854319"/>
            <a:ext cx="4807256" cy="408301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569754" y="689396"/>
            <a:ext cx="4634630" cy="100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윈폼</a:t>
            </a:r>
            <a:r>
              <a:rPr lang="ko-KR" altLang="en-US" dirty="0" smtClean="0"/>
              <a:t> 출력 화면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640" y="1854319"/>
            <a:ext cx="4429743" cy="27750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641" y="4965652"/>
            <a:ext cx="4429743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27539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143</TotalTime>
  <Words>233</Words>
  <Application>Microsoft Office PowerPoint</Application>
  <PresentationFormat>와이드스크린</PresentationFormat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HY중고딕</vt:lpstr>
      <vt:lpstr>Century Gothic</vt:lpstr>
      <vt:lpstr>Wingdings 3</vt:lpstr>
      <vt:lpstr>슬라이스</vt:lpstr>
      <vt:lpstr>로또 프로그램 만들기</vt:lpstr>
      <vt:lpstr>목차</vt:lpstr>
      <vt:lpstr>기본적인 로또에 대한 생각</vt:lpstr>
      <vt:lpstr>기본적인 로또 생성</vt:lpstr>
      <vt:lpstr>로또 결과값 누적</vt:lpstr>
      <vt:lpstr>PowerPoint 프레젠테이션</vt:lpstr>
      <vt:lpstr>결과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로또 프로그램 만들기</dc:title>
  <dc:creator>KB</dc:creator>
  <cp:lastModifiedBy>KB</cp:lastModifiedBy>
  <cp:revision>15</cp:revision>
  <dcterms:created xsi:type="dcterms:W3CDTF">2021-04-09T02:49:53Z</dcterms:created>
  <dcterms:modified xsi:type="dcterms:W3CDTF">2021-04-09T05:13:25Z</dcterms:modified>
</cp:coreProperties>
</file>