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3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50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5FCF-AFA3-42A9-9372-7359C16387B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6A30C0-A799-4ADB-9D3B-7E3F0A47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C619-775A-4237-A3FB-239F7C525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291037"/>
            <a:ext cx="9144000" cy="1507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5AB2E-DFD4-4EE7-9A70-080D54B0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319828"/>
            <a:ext cx="7766936" cy="1096899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09D3-F6B4-4F58-9B40-AAD6607B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39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timer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6B91F-8306-4CC8-BA54-DD01163C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16" y="4396109"/>
            <a:ext cx="2876190" cy="1852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72EEA-6AE0-48D8-AC0A-753A3EE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7" y="2233741"/>
            <a:ext cx="2531829" cy="1852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C6436-BAA0-438F-9579-2F77225E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133" y="2233741"/>
            <a:ext cx="4777087" cy="40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5252-08FD-4FF1-8B24-203B5EE1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19" y="313037"/>
            <a:ext cx="8596668" cy="112034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59DFFD-F70B-4948-AD5D-4BF5B93A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46" y="1624917"/>
            <a:ext cx="4664913" cy="16310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0C4A5-E25F-47EA-B2C8-69AA29CC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6" y="4544806"/>
            <a:ext cx="8356613" cy="8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3639-7BC6-47EA-83BB-C4E8DEC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Thank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807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C6B8-8B51-476D-8D8D-9C40536C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044760"/>
            <a:ext cx="8596668" cy="4253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4CCB-3570-4B22-9248-BC8538E4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80519"/>
            <a:ext cx="8596668" cy="370732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Luật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chơi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màn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trò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chơi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giống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hệt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nhau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chơi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bắt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trò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chơi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lật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thẻ,sau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gắng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tự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,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lật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ngược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mặt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úp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xuống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Khi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cặp,chúng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đi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Trò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chơi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thúc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nào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CE64-6D3C-40C9-A025-F637840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16392"/>
            <a:ext cx="8596668" cy="72813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5027-B640-49DC-AF65-9237B044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81" y="1779374"/>
            <a:ext cx="8596668" cy="43248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AutoShape 2" descr="Microsoft chính thức tung ra Visual Studio 2019 với nhiều tính ...">
            <a:extLst>
              <a:ext uri="{FF2B5EF4-FFF2-40B4-BE49-F238E27FC236}">
                <a16:creationId xmlns:a16="http://schemas.microsoft.com/office/drawing/2014/main" id="{F2EBB389-6AC8-475D-B179-38D9CC80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02AA1-B6EB-467A-9CF2-50E100D3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96" y="2135816"/>
            <a:ext cx="1724245" cy="1293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4FEA4-EF37-4495-A0B6-A9FE3E7D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94" y="4247581"/>
            <a:ext cx="5180952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A6D6-7064-4073-A348-6E155B24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48500"/>
            <a:ext cx="8596668" cy="5983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studio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17AF-F99F-43A7-ADB8-249EE7CA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18735"/>
            <a:ext cx="8596668" cy="3769113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AE754-0B9B-4371-BAF0-79521838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18733"/>
            <a:ext cx="3178004" cy="376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C51E8-D551-4E0F-A052-7ADD487C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618734"/>
            <a:ext cx="3054406" cy="37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24B-D499-4ED4-BC33-414A40AE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29517"/>
            <a:ext cx="8596668" cy="6354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98F6-CD69-41DE-9A20-FD4F5EA1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64976"/>
            <a:ext cx="8596668" cy="40530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DE5F3-8C22-4B8C-B444-8402C171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864975"/>
            <a:ext cx="8608063" cy="43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9F65-EED8-4F84-927F-0519E4CF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13" y="761908"/>
            <a:ext cx="7670649" cy="50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DA6A7-BACA-4168-ABF9-11AE15E6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7" y="484633"/>
            <a:ext cx="7802120" cy="56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7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4A33-5655-42FD-800C-33F00148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810285"/>
            <a:ext cx="8596668" cy="52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E70C-DED6-41CE-A3A3-98A3F5D9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22851"/>
            <a:ext cx="8596668" cy="4324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A913F-5E51-4180-9A59-FBC5F6C2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53" y="2026509"/>
            <a:ext cx="6076190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8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FCC8-25B6-4C55-AF9F-3EAADE99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44" y="399535"/>
            <a:ext cx="8596668" cy="70021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picturebox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9E5D4-723B-47EB-BA90-7E338C98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644" y="1463830"/>
            <a:ext cx="7106108" cy="108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3DCAD-68C3-4ACA-863E-14DEBA52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" y="2909571"/>
            <a:ext cx="5504762" cy="3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D5AD4-B279-4A1B-9858-18C0A85A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1952"/>
            <a:ext cx="5334000" cy="8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479A98-6428-440A-B8B2-A5A3C048D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885" y="4752693"/>
            <a:ext cx="2437229" cy="560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330293-90F1-4E4A-8F65-BF7AA9DB1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999" y="4427936"/>
            <a:ext cx="1091580" cy="10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0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201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Bài tập lớn môn học Ngôn ngữ lập trình nâng cao nhóm 06</vt:lpstr>
      <vt:lpstr>Game lật thẻ bài</vt:lpstr>
      <vt:lpstr>Chuẩn bị</vt:lpstr>
      <vt:lpstr>Tạo một project mới với visual studio </vt:lpstr>
      <vt:lpstr>Tạo các form </vt:lpstr>
      <vt:lpstr>PowerPoint Presentation</vt:lpstr>
      <vt:lpstr>PowerPoint Presentation</vt:lpstr>
      <vt:lpstr>Thuật toán</vt:lpstr>
      <vt:lpstr>Bắt sự kiện click mỗi picturebox:</vt:lpstr>
      <vt:lpstr>Tạo đồng hồ tính thời gian mỗi lượt chơi bằng label và timer control</vt:lpstr>
      <vt:lpstr>Tạo bảng trong  sql server để lưu người chơi có thành tích cao nhất:     timeInt dùng để lưu trữ thời gian đổi thành giây của người chơi ,tiện cho truy vấn.</vt:lpstr>
      <vt:lpstr>Thank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nguyễn</dc:creator>
  <cp:lastModifiedBy>mạnh nguyễn</cp:lastModifiedBy>
  <cp:revision>38</cp:revision>
  <dcterms:created xsi:type="dcterms:W3CDTF">2020-07-15T07:02:46Z</dcterms:created>
  <dcterms:modified xsi:type="dcterms:W3CDTF">2020-07-16T05:14:17Z</dcterms:modified>
</cp:coreProperties>
</file>