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00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830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112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839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639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864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119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780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649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045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979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347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80314-BA95-4817-9464-43E6A9776915}" type="datetimeFigureOut">
              <a:rPr lang="en-IN" smtClean="0"/>
              <a:pPr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464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DSP Tutorial-4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34500" y="6267450"/>
            <a:ext cx="260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18</a:t>
            </a:r>
            <a:r>
              <a:rPr lang="en-US" sz="2400" baseline="30000" dirty="0" smtClean="0"/>
              <a:t>th </a:t>
            </a:r>
            <a:r>
              <a:rPr lang="en-US" sz="2400" dirty="0" smtClean="0"/>
              <a:t> </a:t>
            </a:r>
            <a:r>
              <a:rPr lang="en-US" sz="2400" dirty="0" err="1" smtClean="0"/>
              <a:t>feb</a:t>
            </a:r>
            <a:r>
              <a:rPr lang="en-US" sz="2400" dirty="0" smtClean="0"/>
              <a:t> 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424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5032375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 </a:t>
            </a:r>
            <a:r>
              <a:rPr lang="en-US" sz="2200" dirty="0" smtClean="0"/>
              <a:t>3. </a:t>
            </a:r>
            <a:r>
              <a:rPr lang="en-US" sz="2100" dirty="0" smtClean="0"/>
              <a:t>A transmitted cell phone signal (x[n]) gets distorted due to the multipath reflections from city buildings. Hence, in place of x[n] the cell phone receives y[n], where, </a:t>
            </a:r>
          </a:p>
          <a:p>
            <a:pPr algn="just">
              <a:buNone/>
            </a:pPr>
            <a:endParaRPr lang="en-US" sz="2100" dirty="0" smtClean="0"/>
          </a:p>
          <a:p>
            <a:pPr algn="just">
              <a:buNone/>
            </a:pPr>
            <a:endParaRPr lang="en-US" sz="2100" dirty="0" smtClean="0"/>
          </a:p>
          <a:p>
            <a:pPr algn="just">
              <a:buNone/>
            </a:pPr>
            <a:r>
              <a:rPr lang="en-US" sz="2100" dirty="0" smtClean="0"/>
              <a:t>    Our aim is to find an inverse filter g[n] that can recover x[n] from y[n]. Can such a filter be made? If yes, what is the impulse response of g[n]?</a:t>
            </a:r>
          </a:p>
          <a:p>
            <a:pPr algn="just">
              <a:buNone/>
            </a:pPr>
            <a:endParaRPr lang="en-US" sz="18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99123" y="5362452"/>
            <a:ext cx="3891843" cy="5609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19314" y="-14509"/>
            <a:ext cx="297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Questions: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04249" y="65325"/>
            <a:ext cx="297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30min.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8698" y="471686"/>
            <a:ext cx="6287838" cy="237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56343" y="566062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</a:t>
            </a:r>
            <a:endParaRPr lang="en-US" sz="2000" dirty="0"/>
          </a:p>
        </p:txBody>
      </p:sp>
      <p:pic>
        <p:nvPicPr>
          <p:cNvPr id="2051" name="Picture 3" descr="C:\Users\SUDARSAN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8796" y="2896829"/>
            <a:ext cx="5141715" cy="13739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3886" y="277623"/>
            <a:ext cx="5508171" cy="584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2579" y="406400"/>
            <a:ext cx="152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Ans.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1856" y="152399"/>
            <a:ext cx="8977086" cy="641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10972800" cy="59871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3.</a:t>
            </a:r>
            <a:r>
              <a:rPr lang="en-US" sz="2900" dirty="0" smtClean="0"/>
              <a:t> </a:t>
            </a:r>
            <a:endParaRPr lang="en-US" sz="2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13" y="1255497"/>
            <a:ext cx="11646094" cy="33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91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DSP Tutorial-4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Tutorial-1</dc:title>
  <dc:creator>Navya Lanka</dc:creator>
  <cp:lastModifiedBy>SUDARSAN</cp:lastModifiedBy>
  <cp:revision>228</cp:revision>
  <dcterms:created xsi:type="dcterms:W3CDTF">2020-01-13T17:09:34Z</dcterms:created>
  <dcterms:modified xsi:type="dcterms:W3CDTF">2021-02-18T04:08:41Z</dcterms:modified>
</cp:coreProperties>
</file>