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sldIdLst>
    <p:sldId id="256" r:id="rId2"/>
    <p:sldId id="258" r:id="rId3"/>
    <p:sldId id="257" r:id="rId4"/>
    <p:sldId id="260" r:id="rId5"/>
    <p:sldId id="261" r:id="rId6"/>
    <p:sldId id="264" r:id="rId7"/>
    <p:sldId id="265" r:id="rId8"/>
    <p:sldId id="266" r:id="rId9"/>
    <p:sldId id="271" r:id="rId10"/>
    <p:sldId id="267" r:id="rId11"/>
    <p:sldId id="268" r:id="rId12"/>
    <p:sldId id="269" r:id="rId13"/>
    <p:sldId id="263" r:id="rId14"/>
    <p:sldId id="274" r:id="rId15"/>
    <p:sldId id="275" r:id="rId16"/>
    <p:sldId id="277" r:id="rId17"/>
    <p:sldId id="276" r:id="rId18"/>
    <p:sldId id="272" r:id="rId19"/>
    <p:sldId id="270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08F6DF-1FEF-4DF7-976F-6B5BAFC41DD3}" v="40" dt="2024-05-02T03:51:34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12" autoAdjust="0"/>
  </p:normalViewPr>
  <p:slideViewPr>
    <p:cSldViewPr snapToGrid="0">
      <p:cViewPr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Kanna Natarajan Manohar" userId="fbb174c13d675538" providerId="LiveId" clId="{EE08F6DF-1FEF-4DF7-976F-6B5BAFC41DD3}"/>
    <pc:docChg chg="undo custSel addSld delSld modSld sldOrd addMainMaster delMainMaster">
      <pc:chgData name="Vishal Kanna Natarajan Manohar" userId="fbb174c13d675538" providerId="LiveId" clId="{EE08F6DF-1FEF-4DF7-976F-6B5BAFC41DD3}" dt="2024-05-02T03:52:49.140" v="1026" actId="14100"/>
      <pc:docMkLst>
        <pc:docMk/>
      </pc:docMkLst>
      <pc:sldChg chg="addSp delSp modSp new mod modMedia setBg modClrScheme addAnim delAnim modAnim chgLayout">
        <pc:chgData name="Vishal Kanna Natarajan Manohar" userId="fbb174c13d675538" providerId="LiveId" clId="{EE08F6DF-1FEF-4DF7-976F-6B5BAFC41DD3}" dt="2024-05-02T03:00:13.831" v="584" actId="403"/>
        <pc:sldMkLst>
          <pc:docMk/>
          <pc:sldMk cId="2088507776" sldId="256"/>
        </pc:sldMkLst>
        <pc:spChg chg="mod">
          <ac:chgData name="Vishal Kanna Natarajan Manohar" userId="fbb174c13d675538" providerId="LiveId" clId="{EE08F6DF-1FEF-4DF7-976F-6B5BAFC41DD3}" dt="2024-05-01T19:08:53.693" v="16" actId="1076"/>
          <ac:spMkLst>
            <pc:docMk/>
            <pc:sldMk cId="2088507776" sldId="256"/>
            <ac:spMk id="2" creationId="{D04297ED-097A-4260-7587-8136FADAF725}"/>
          </ac:spMkLst>
        </pc:spChg>
        <pc:spChg chg="mod">
          <ac:chgData name="Vishal Kanna Natarajan Manohar" userId="fbb174c13d675538" providerId="LiveId" clId="{EE08F6DF-1FEF-4DF7-976F-6B5BAFC41DD3}" dt="2024-05-02T03:00:13.831" v="584" actId="403"/>
          <ac:spMkLst>
            <pc:docMk/>
            <pc:sldMk cId="2088507776" sldId="256"/>
            <ac:spMk id="3" creationId="{B55C3355-B490-F253-2CC6-8CBD3EF902AA}"/>
          </ac:spMkLst>
        </pc:spChg>
        <pc:spChg chg="add del">
          <ac:chgData name="Vishal Kanna Natarajan Manohar" userId="fbb174c13d675538" providerId="LiveId" clId="{EE08F6DF-1FEF-4DF7-976F-6B5BAFC41DD3}" dt="2024-05-01T19:07:14.983" v="5" actId="26606"/>
          <ac:spMkLst>
            <pc:docMk/>
            <pc:sldMk cId="2088507776" sldId="256"/>
            <ac:spMk id="9" creationId="{8930EBA3-4D2E-42E8-B828-834555328D85}"/>
          </ac:spMkLst>
        </pc:spChg>
        <pc:spChg chg="add del">
          <ac:chgData name="Vishal Kanna Natarajan Manohar" userId="fbb174c13d675538" providerId="LiveId" clId="{EE08F6DF-1FEF-4DF7-976F-6B5BAFC41DD3}" dt="2024-05-01T19:07:12.737" v="3" actId="26606"/>
          <ac:spMkLst>
            <pc:docMk/>
            <pc:sldMk cId="2088507776" sldId="256"/>
            <ac:spMk id="10" creationId="{489B7BFD-8F45-4093-AD9C-91B15B0503D9}"/>
          </ac:spMkLst>
        </pc:spChg>
        <pc:spChg chg="add del">
          <ac:chgData name="Vishal Kanna Natarajan Manohar" userId="fbb174c13d675538" providerId="LiveId" clId="{EE08F6DF-1FEF-4DF7-976F-6B5BAFC41DD3}" dt="2024-05-01T19:07:14.983" v="5" actId="26606"/>
          <ac:spMkLst>
            <pc:docMk/>
            <pc:sldMk cId="2088507776" sldId="256"/>
            <ac:spMk id="11" creationId="{E58B2195-5055-402F-A3E7-53FF0E4980C3}"/>
          </ac:spMkLst>
        </pc:spChg>
        <pc:spChg chg="add del">
          <ac:chgData name="Vishal Kanna Natarajan Manohar" userId="fbb174c13d675538" providerId="LiveId" clId="{EE08F6DF-1FEF-4DF7-976F-6B5BAFC41DD3}" dt="2024-05-01T19:07:12.737" v="3" actId="26606"/>
          <ac:spMkLst>
            <pc:docMk/>
            <pc:sldMk cId="2088507776" sldId="256"/>
            <ac:spMk id="12" creationId="{498F8FF6-43B4-494A-AF8F-123A4983EDF7}"/>
          </ac:spMkLst>
        </pc:spChg>
        <pc:spChg chg="add del">
          <ac:chgData name="Vishal Kanna Natarajan Manohar" userId="fbb174c13d675538" providerId="LiveId" clId="{EE08F6DF-1FEF-4DF7-976F-6B5BAFC41DD3}" dt="2024-05-01T19:07:14.983" v="5" actId="26606"/>
          <ac:spMkLst>
            <pc:docMk/>
            <pc:sldMk cId="2088507776" sldId="256"/>
            <ac:spMk id="13" creationId="{528AA953-F4F9-4DC5-97C7-491F4AF937DC}"/>
          </ac:spMkLst>
        </pc:spChg>
        <pc:spChg chg="add del">
          <ac:chgData name="Vishal Kanna Natarajan Manohar" userId="fbb174c13d675538" providerId="LiveId" clId="{EE08F6DF-1FEF-4DF7-976F-6B5BAFC41DD3}" dt="2024-05-01T19:07:12.737" v="3" actId="26606"/>
          <ac:spMkLst>
            <pc:docMk/>
            <pc:sldMk cId="2088507776" sldId="256"/>
            <ac:spMk id="14" creationId="{7F5D03CB-1EF4-4575-BA97-23EEE14EB1BC}"/>
          </ac:spMkLst>
        </pc:spChg>
        <pc:spChg chg="add del">
          <ac:chgData name="Vishal Kanna Natarajan Manohar" userId="fbb174c13d675538" providerId="LiveId" clId="{EE08F6DF-1FEF-4DF7-976F-6B5BAFC41DD3}" dt="2024-05-01T19:07:12.737" v="3" actId="26606"/>
          <ac:spMkLst>
            <pc:docMk/>
            <pc:sldMk cId="2088507776" sldId="256"/>
            <ac:spMk id="16" creationId="{AB3A981E-AF55-4BBF-85FC-8E53CC80EC80}"/>
          </ac:spMkLst>
        </pc:spChg>
        <pc:spChg chg="add del">
          <ac:chgData name="Vishal Kanna Natarajan Manohar" userId="fbb174c13d675538" providerId="LiveId" clId="{EE08F6DF-1FEF-4DF7-976F-6B5BAFC41DD3}" dt="2024-05-01T19:07:12.737" v="3" actId="26606"/>
          <ac:spMkLst>
            <pc:docMk/>
            <pc:sldMk cId="2088507776" sldId="256"/>
            <ac:spMk id="18" creationId="{A0E21CE3-CE4A-4A81-86C9-0193543418FE}"/>
          </ac:spMkLst>
        </pc:spChg>
        <pc:spChg chg="add del">
          <ac:chgData name="Vishal Kanna Natarajan Manohar" userId="fbb174c13d675538" providerId="LiveId" clId="{EE08F6DF-1FEF-4DF7-976F-6B5BAFC41DD3}" dt="2024-05-01T19:07:12.737" v="3" actId="26606"/>
          <ac:spMkLst>
            <pc:docMk/>
            <pc:sldMk cId="2088507776" sldId="256"/>
            <ac:spMk id="20" creationId="{5AFEC601-A132-47EE-B0C2-B38ACD9FCE6F}"/>
          </ac:spMkLst>
        </pc:spChg>
        <pc:spChg chg="add del">
          <ac:chgData name="Vishal Kanna Natarajan Manohar" userId="fbb174c13d675538" providerId="LiveId" clId="{EE08F6DF-1FEF-4DF7-976F-6B5BAFC41DD3}" dt="2024-05-01T19:07:12.737" v="3" actId="26606"/>
          <ac:spMkLst>
            <pc:docMk/>
            <pc:sldMk cId="2088507776" sldId="256"/>
            <ac:spMk id="22" creationId="{279CAF82-0ECF-42BE-8F37-F71941E5D410}"/>
          </ac:spMkLst>
        </pc:spChg>
        <pc:spChg chg="add del">
          <ac:chgData name="Vishal Kanna Natarajan Manohar" userId="fbb174c13d675538" providerId="LiveId" clId="{EE08F6DF-1FEF-4DF7-976F-6B5BAFC41DD3}" dt="2024-05-01T19:07:12.737" v="3" actId="26606"/>
          <ac:spMkLst>
            <pc:docMk/>
            <pc:sldMk cId="2088507776" sldId="256"/>
            <ac:spMk id="24" creationId="{72950BC3-A7CF-4F1B-8A6E-14E3DDE55CBE}"/>
          </ac:spMkLst>
        </pc:spChg>
        <pc:spChg chg="add del">
          <ac:chgData name="Vishal Kanna Natarajan Manohar" userId="fbb174c13d675538" providerId="LiveId" clId="{EE08F6DF-1FEF-4DF7-976F-6B5BAFC41DD3}" dt="2024-05-01T19:07:12.737" v="3" actId="26606"/>
          <ac:spMkLst>
            <pc:docMk/>
            <pc:sldMk cId="2088507776" sldId="256"/>
            <ac:spMk id="26" creationId="{033BC44A-0661-43B4-9C14-FD5963C226AE}"/>
          </ac:spMkLst>
        </pc:spChg>
        <pc:spChg chg="add del">
          <ac:chgData name="Vishal Kanna Natarajan Manohar" userId="fbb174c13d675538" providerId="LiveId" clId="{EE08F6DF-1FEF-4DF7-976F-6B5BAFC41DD3}" dt="2024-05-01T19:07:12.737" v="3" actId="26606"/>
          <ac:spMkLst>
            <pc:docMk/>
            <pc:sldMk cId="2088507776" sldId="256"/>
            <ac:spMk id="35" creationId="{6BFD9967-9371-4F99-A8D2-502B11A3863C}"/>
          </ac:spMkLst>
        </pc:spChg>
        <pc:spChg chg="add del">
          <ac:chgData name="Vishal Kanna Natarajan Manohar" userId="fbb174c13d675538" providerId="LiveId" clId="{EE08F6DF-1FEF-4DF7-976F-6B5BAFC41DD3}" dt="2024-05-01T19:07:30.852" v="9" actId="26606"/>
          <ac:spMkLst>
            <pc:docMk/>
            <pc:sldMk cId="2088507776" sldId="256"/>
            <ac:spMk id="39" creationId="{E20BB609-EF92-42DB-836C-0699A590B5CF}"/>
          </ac:spMkLst>
        </pc:spChg>
        <pc:spChg chg="add del">
          <ac:chgData name="Vishal Kanna Natarajan Manohar" userId="fbb174c13d675538" providerId="LiveId" clId="{EE08F6DF-1FEF-4DF7-976F-6B5BAFC41DD3}" dt="2024-05-01T19:07:30.852" v="9" actId="26606"/>
          <ac:spMkLst>
            <pc:docMk/>
            <pc:sldMk cId="2088507776" sldId="256"/>
            <ac:spMk id="41" creationId="{67B3E2DB-180D-4752-BBB6-987822D6BC7D}"/>
          </ac:spMkLst>
        </pc:spChg>
        <pc:spChg chg="add del">
          <ac:chgData name="Vishal Kanna Natarajan Manohar" userId="fbb174c13d675538" providerId="LiveId" clId="{EE08F6DF-1FEF-4DF7-976F-6B5BAFC41DD3}" dt="2024-05-01T19:07:30.852" v="9" actId="26606"/>
          <ac:spMkLst>
            <pc:docMk/>
            <pc:sldMk cId="2088507776" sldId="256"/>
            <ac:spMk id="42" creationId="{B2C335F7-F61C-4EB4-80F2-4B1438FE66BB}"/>
          </ac:spMkLst>
        </pc:spChg>
        <pc:spChg chg="add">
          <ac:chgData name="Vishal Kanna Natarajan Manohar" userId="fbb174c13d675538" providerId="LiveId" clId="{EE08F6DF-1FEF-4DF7-976F-6B5BAFC41DD3}" dt="2024-05-01T19:07:30.914" v="10" actId="26606"/>
          <ac:spMkLst>
            <pc:docMk/>
            <pc:sldMk cId="2088507776" sldId="256"/>
            <ac:spMk id="44" creationId="{33E93247-6229-44AB-A550-739E971E690B}"/>
          </ac:spMkLst>
        </pc:spChg>
        <pc:spChg chg="add">
          <ac:chgData name="Vishal Kanna Natarajan Manohar" userId="fbb174c13d675538" providerId="LiveId" clId="{EE08F6DF-1FEF-4DF7-976F-6B5BAFC41DD3}" dt="2024-05-01T19:07:30.914" v="10" actId="26606"/>
          <ac:spMkLst>
            <pc:docMk/>
            <pc:sldMk cId="2088507776" sldId="256"/>
            <ac:spMk id="45" creationId="{A5D67320-FCFD-4931-AAF7-C6C853329C7F}"/>
          </ac:spMkLst>
        </pc:spChg>
        <pc:grpChg chg="add del">
          <ac:chgData name="Vishal Kanna Natarajan Manohar" userId="fbb174c13d675538" providerId="LiveId" clId="{EE08F6DF-1FEF-4DF7-976F-6B5BAFC41DD3}" dt="2024-05-01T19:07:12.737" v="3" actId="26606"/>
          <ac:grpSpMkLst>
            <pc:docMk/>
            <pc:sldMk cId="2088507776" sldId="256"/>
            <ac:grpSpMk id="28" creationId="{FB9739EB-7F66-433D-841F-AB3CD18700B7}"/>
          </ac:grpSpMkLst>
        </pc:grpChg>
        <pc:picChg chg="add del">
          <ac:chgData name="Vishal Kanna Natarajan Manohar" userId="fbb174c13d675538" providerId="LiveId" clId="{EE08F6DF-1FEF-4DF7-976F-6B5BAFC41DD3}" dt="2024-05-01T19:07:12.737" v="3" actId="26606"/>
          <ac:picMkLst>
            <pc:docMk/>
            <pc:sldMk cId="2088507776" sldId="256"/>
            <ac:picMk id="4" creationId="{4E5C10FA-1224-388B-73F9-954306FEF794}"/>
          </ac:picMkLst>
        </pc:picChg>
        <pc:picChg chg="add del">
          <ac:chgData name="Vishal Kanna Natarajan Manohar" userId="fbb174c13d675538" providerId="LiveId" clId="{EE08F6DF-1FEF-4DF7-976F-6B5BAFC41DD3}" dt="2024-05-01T19:07:12.737" v="3" actId="26606"/>
          <ac:picMkLst>
            <pc:docMk/>
            <pc:sldMk cId="2088507776" sldId="256"/>
            <ac:picMk id="5" creationId="{86F81262-30E8-6EF7-A293-1ECA8A0FE889}"/>
          </ac:picMkLst>
        </pc:picChg>
        <pc:picChg chg="add del">
          <ac:chgData name="Vishal Kanna Natarajan Manohar" userId="fbb174c13d675538" providerId="LiveId" clId="{EE08F6DF-1FEF-4DF7-976F-6B5BAFC41DD3}" dt="2024-05-01T19:07:14.983" v="5" actId="26606"/>
          <ac:picMkLst>
            <pc:docMk/>
            <pc:sldMk cId="2088507776" sldId="256"/>
            <ac:picMk id="37" creationId="{32C9FC27-A81D-F949-2C6B-3123C99988F4}"/>
          </ac:picMkLst>
        </pc:picChg>
        <pc:picChg chg="add del mod">
          <ac:chgData name="Vishal Kanna Natarajan Manohar" userId="fbb174c13d675538" providerId="LiveId" clId="{EE08F6DF-1FEF-4DF7-976F-6B5BAFC41DD3}" dt="2024-05-01T19:07:30.852" v="9" actId="26606"/>
          <ac:picMkLst>
            <pc:docMk/>
            <pc:sldMk cId="2088507776" sldId="256"/>
            <ac:picMk id="40" creationId="{16AFE0B0-6EB7-8FB6-2E3E-DD6A36AE29C3}"/>
          </ac:picMkLst>
        </pc:picChg>
        <pc:picChg chg="add">
          <ac:chgData name="Vishal Kanna Natarajan Manohar" userId="fbb174c13d675538" providerId="LiveId" clId="{EE08F6DF-1FEF-4DF7-976F-6B5BAFC41DD3}" dt="2024-05-01T19:07:30.914" v="10" actId="26606"/>
          <ac:picMkLst>
            <pc:docMk/>
            <pc:sldMk cId="2088507776" sldId="256"/>
            <ac:picMk id="47" creationId="{E109EC8D-AA9B-E10F-3F07-D55F9DF7948A}"/>
          </ac:picMkLst>
        </pc:picChg>
        <pc:cxnChg chg="add">
          <ac:chgData name="Vishal Kanna Natarajan Manohar" userId="fbb174c13d675538" providerId="LiveId" clId="{EE08F6DF-1FEF-4DF7-976F-6B5BAFC41DD3}" dt="2024-05-01T19:07:30.914" v="10" actId="26606"/>
          <ac:cxnSpMkLst>
            <pc:docMk/>
            <pc:sldMk cId="2088507776" sldId="256"/>
            <ac:cxnSpMk id="46" creationId="{EE2E603F-4A95-4FE8-BB06-211DFD75DBEF}"/>
          </ac:cxnSpMkLst>
        </pc:cxnChg>
      </pc:sldChg>
      <pc:sldChg chg="addSp delSp modSp new mod">
        <pc:chgData name="Vishal Kanna Natarajan Manohar" userId="fbb174c13d675538" providerId="LiveId" clId="{EE08F6DF-1FEF-4DF7-976F-6B5BAFC41DD3}" dt="2024-05-02T02:03:20.736" v="242" actId="14100"/>
        <pc:sldMkLst>
          <pc:docMk/>
          <pc:sldMk cId="986987532" sldId="257"/>
        </pc:sldMkLst>
        <pc:spChg chg="mod">
          <ac:chgData name="Vishal Kanna Natarajan Manohar" userId="fbb174c13d675538" providerId="LiveId" clId="{EE08F6DF-1FEF-4DF7-976F-6B5BAFC41DD3}" dt="2024-05-02T01:19:53.030" v="47" actId="122"/>
          <ac:spMkLst>
            <pc:docMk/>
            <pc:sldMk cId="986987532" sldId="257"/>
            <ac:spMk id="2" creationId="{BC667BA6-6393-E990-C59A-6EE5E3C3E3C4}"/>
          </ac:spMkLst>
        </pc:spChg>
        <pc:spChg chg="mod">
          <ac:chgData name="Vishal Kanna Natarajan Manohar" userId="fbb174c13d675538" providerId="LiveId" clId="{EE08F6DF-1FEF-4DF7-976F-6B5BAFC41DD3}" dt="2024-05-02T02:03:20.736" v="242" actId="14100"/>
          <ac:spMkLst>
            <pc:docMk/>
            <pc:sldMk cId="986987532" sldId="257"/>
            <ac:spMk id="3" creationId="{45CC9121-2101-94AF-DB88-25C8A78A09E9}"/>
          </ac:spMkLst>
        </pc:spChg>
        <pc:spChg chg="del">
          <ac:chgData name="Vishal Kanna Natarajan Manohar" userId="fbb174c13d675538" providerId="LiveId" clId="{EE08F6DF-1FEF-4DF7-976F-6B5BAFC41DD3}" dt="2024-05-02T01:20:11.175" v="50" actId="478"/>
          <ac:spMkLst>
            <pc:docMk/>
            <pc:sldMk cId="986987532" sldId="257"/>
            <ac:spMk id="4" creationId="{C6A9A649-B61E-C115-7ABA-36DC0B83F39F}"/>
          </ac:spMkLst>
        </pc:spChg>
        <pc:spChg chg="del mod">
          <ac:chgData name="Vishal Kanna Natarajan Manohar" userId="fbb174c13d675538" providerId="LiveId" clId="{EE08F6DF-1FEF-4DF7-976F-6B5BAFC41DD3}" dt="2024-05-02T01:20:07.834" v="49" actId="478"/>
          <ac:spMkLst>
            <pc:docMk/>
            <pc:sldMk cId="986987532" sldId="257"/>
            <ac:spMk id="5" creationId="{E5CD226C-5173-39B3-9103-202200985BDA}"/>
          </ac:spMkLst>
        </pc:spChg>
        <pc:picChg chg="add del mod">
          <ac:chgData name="Vishal Kanna Natarajan Manohar" userId="fbb174c13d675538" providerId="LiveId" clId="{EE08F6DF-1FEF-4DF7-976F-6B5BAFC41DD3}" dt="2024-05-02T01:37:15.074" v="149" actId="21"/>
          <ac:picMkLst>
            <pc:docMk/>
            <pc:sldMk cId="986987532" sldId="257"/>
            <ac:picMk id="7" creationId="{ABC3AF8F-F0D4-A30B-1555-60ADC6CD4F3B}"/>
          </ac:picMkLst>
        </pc:picChg>
        <pc:picChg chg="add mod">
          <ac:chgData name="Vishal Kanna Natarajan Manohar" userId="fbb174c13d675538" providerId="LiveId" clId="{EE08F6DF-1FEF-4DF7-976F-6B5BAFC41DD3}" dt="2024-05-02T01:38:22.384" v="154" actId="14100"/>
          <ac:picMkLst>
            <pc:docMk/>
            <pc:sldMk cId="986987532" sldId="257"/>
            <ac:picMk id="8" creationId="{E624A3F8-ED54-10CD-C576-94ED40DACB37}"/>
          </ac:picMkLst>
        </pc:picChg>
      </pc:sldChg>
      <pc:sldChg chg="addSp delSp modSp new mod">
        <pc:chgData name="Vishal Kanna Natarajan Manohar" userId="fbb174c13d675538" providerId="LiveId" clId="{EE08F6DF-1FEF-4DF7-976F-6B5BAFC41DD3}" dt="2024-05-02T03:29:39.821" v="916" actId="1076"/>
        <pc:sldMkLst>
          <pc:docMk/>
          <pc:sldMk cId="185394093" sldId="258"/>
        </pc:sldMkLst>
        <pc:spChg chg="mod">
          <ac:chgData name="Vishal Kanna Natarajan Manohar" userId="fbb174c13d675538" providerId="LiveId" clId="{EE08F6DF-1FEF-4DF7-976F-6B5BAFC41DD3}" dt="2024-05-02T01:20:50.345" v="60" actId="122"/>
          <ac:spMkLst>
            <pc:docMk/>
            <pc:sldMk cId="185394093" sldId="258"/>
            <ac:spMk id="2" creationId="{D1E354DF-689F-AC0B-67E7-0088DB7BCE0B}"/>
          </ac:spMkLst>
        </pc:spChg>
        <pc:spChg chg="mod">
          <ac:chgData name="Vishal Kanna Natarajan Manohar" userId="fbb174c13d675538" providerId="LiveId" clId="{EE08F6DF-1FEF-4DF7-976F-6B5BAFC41DD3}" dt="2024-05-02T03:29:39.821" v="916" actId="1076"/>
          <ac:spMkLst>
            <pc:docMk/>
            <pc:sldMk cId="185394093" sldId="258"/>
            <ac:spMk id="3" creationId="{DA632D1F-9942-42DC-F4EF-42E88CEFA2AF}"/>
          </ac:spMkLst>
        </pc:spChg>
        <pc:spChg chg="del mod">
          <ac:chgData name="Vishal Kanna Natarajan Manohar" userId="fbb174c13d675538" providerId="LiveId" clId="{EE08F6DF-1FEF-4DF7-976F-6B5BAFC41DD3}" dt="2024-05-02T01:30:16.359" v="122" actId="478"/>
          <ac:spMkLst>
            <pc:docMk/>
            <pc:sldMk cId="185394093" sldId="258"/>
            <ac:spMk id="4" creationId="{315CE5F7-B987-AC3A-0683-7F536B7CDEB2}"/>
          </ac:spMkLst>
        </pc:spChg>
        <pc:spChg chg="del">
          <ac:chgData name="Vishal Kanna Natarajan Manohar" userId="fbb174c13d675538" providerId="LiveId" clId="{EE08F6DF-1FEF-4DF7-976F-6B5BAFC41DD3}" dt="2024-05-02T01:30:00.257" v="120" actId="478"/>
          <ac:spMkLst>
            <pc:docMk/>
            <pc:sldMk cId="185394093" sldId="258"/>
            <ac:spMk id="5" creationId="{15EDC9D6-0981-40F7-1DD9-CDAB1168B95E}"/>
          </ac:spMkLst>
        </pc:spChg>
        <pc:picChg chg="add mod">
          <ac:chgData name="Vishal Kanna Natarajan Manohar" userId="fbb174c13d675538" providerId="LiveId" clId="{EE08F6DF-1FEF-4DF7-976F-6B5BAFC41DD3}" dt="2024-05-02T01:37:18.982" v="150"/>
          <ac:picMkLst>
            <pc:docMk/>
            <pc:sldMk cId="185394093" sldId="258"/>
            <ac:picMk id="7" creationId="{ABC3AF8F-F0D4-A30B-1555-60ADC6CD4F3B}"/>
          </ac:picMkLst>
        </pc:picChg>
      </pc:sldChg>
      <pc:sldChg chg="modSp new del mod">
        <pc:chgData name="Vishal Kanna Natarajan Manohar" userId="fbb174c13d675538" providerId="LiveId" clId="{EE08F6DF-1FEF-4DF7-976F-6B5BAFC41DD3}" dt="2024-05-02T02:07:59.429" v="302" actId="47"/>
        <pc:sldMkLst>
          <pc:docMk/>
          <pc:sldMk cId="1980606126" sldId="259"/>
        </pc:sldMkLst>
        <pc:spChg chg="mod">
          <ac:chgData name="Vishal Kanna Natarajan Manohar" userId="fbb174c13d675538" providerId="LiveId" clId="{EE08F6DF-1FEF-4DF7-976F-6B5BAFC41DD3}" dt="2024-05-02T02:00:16.518" v="210" actId="20577"/>
          <ac:spMkLst>
            <pc:docMk/>
            <pc:sldMk cId="1980606126" sldId="259"/>
            <ac:spMk id="2" creationId="{ED7AB8D2-2E07-BB9E-14F2-E786692EEAA3}"/>
          </ac:spMkLst>
        </pc:spChg>
      </pc:sldChg>
      <pc:sldChg chg="addSp modSp add mod ord modNotesTx">
        <pc:chgData name="Vishal Kanna Natarajan Manohar" userId="fbb174c13d675538" providerId="LiveId" clId="{EE08F6DF-1FEF-4DF7-976F-6B5BAFC41DD3}" dt="2024-05-02T02:03:26.101" v="243" actId="14100"/>
        <pc:sldMkLst>
          <pc:docMk/>
          <pc:sldMk cId="2236430067" sldId="260"/>
        </pc:sldMkLst>
        <pc:spChg chg="mod">
          <ac:chgData name="Vishal Kanna Natarajan Manohar" userId="fbb174c13d675538" providerId="LiveId" clId="{EE08F6DF-1FEF-4DF7-976F-6B5BAFC41DD3}" dt="2024-05-02T02:03:26.101" v="243" actId="14100"/>
          <ac:spMkLst>
            <pc:docMk/>
            <pc:sldMk cId="2236430067" sldId="260"/>
            <ac:spMk id="3" creationId="{45CC9121-2101-94AF-DB88-25C8A78A09E9}"/>
          </ac:spMkLst>
        </pc:spChg>
        <pc:picChg chg="add mod">
          <ac:chgData name="Vishal Kanna Natarajan Manohar" userId="fbb174c13d675538" providerId="LiveId" clId="{EE08F6DF-1FEF-4DF7-976F-6B5BAFC41DD3}" dt="2024-05-02T01:36:10.884" v="148" actId="1076"/>
          <ac:picMkLst>
            <pc:docMk/>
            <pc:sldMk cId="2236430067" sldId="260"/>
            <ac:picMk id="4" creationId="{515E464F-8F0C-C5A6-59C4-4B8B7C9A1EBA}"/>
          </ac:picMkLst>
        </pc:picChg>
      </pc:sldChg>
      <pc:sldChg chg="addSp delSp modSp add mod modNotesTx">
        <pc:chgData name="Vishal Kanna Natarajan Manohar" userId="fbb174c13d675538" providerId="LiveId" clId="{EE08F6DF-1FEF-4DF7-976F-6B5BAFC41DD3}" dt="2024-05-02T02:03:45.633" v="249" actId="14100"/>
        <pc:sldMkLst>
          <pc:docMk/>
          <pc:sldMk cId="3828614779" sldId="261"/>
        </pc:sldMkLst>
        <pc:spChg chg="mod">
          <ac:chgData name="Vishal Kanna Natarajan Manohar" userId="fbb174c13d675538" providerId="LiveId" clId="{EE08F6DF-1FEF-4DF7-976F-6B5BAFC41DD3}" dt="2024-05-02T01:33:56.995" v="141" actId="20577"/>
          <ac:spMkLst>
            <pc:docMk/>
            <pc:sldMk cId="3828614779" sldId="261"/>
            <ac:spMk id="2" creationId="{BC667BA6-6393-E990-C59A-6EE5E3C3E3C4}"/>
          </ac:spMkLst>
        </pc:spChg>
        <pc:spChg chg="mod">
          <ac:chgData name="Vishal Kanna Natarajan Manohar" userId="fbb174c13d675538" providerId="LiveId" clId="{EE08F6DF-1FEF-4DF7-976F-6B5BAFC41DD3}" dt="2024-05-02T02:03:45.633" v="249" actId="14100"/>
          <ac:spMkLst>
            <pc:docMk/>
            <pc:sldMk cId="3828614779" sldId="261"/>
            <ac:spMk id="3" creationId="{45CC9121-2101-94AF-DB88-25C8A78A09E9}"/>
          </ac:spMkLst>
        </pc:spChg>
        <pc:picChg chg="add del mod">
          <ac:chgData name="Vishal Kanna Natarajan Manohar" userId="fbb174c13d675538" providerId="LiveId" clId="{EE08F6DF-1FEF-4DF7-976F-6B5BAFC41DD3}" dt="2024-05-02T01:42:49.822" v="193" actId="478"/>
          <ac:picMkLst>
            <pc:docMk/>
            <pc:sldMk cId="3828614779" sldId="261"/>
            <ac:picMk id="4" creationId="{8F5BF7F9-F1C3-5425-829A-7467782CF5EF}"/>
          </ac:picMkLst>
        </pc:picChg>
        <pc:picChg chg="add del mod">
          <ac:chgData name="Vishal Kanna Natarajan Manohar" userId="fbb174c13d675538" providerId="LiveId" clId="{EE08F6DF-1FEF-4DF7-976F-6B5BAFC41DD3}" dt="2024-05-02T01:43:27.105" v="197" actId="478"/>
          <ac:picMkLst>
            <pc:docMk/>
            <pc:sldMk cId="3828614779" sldId="261"/>
            <ac:picMk id="5" creationId="{9AB3B374-0A95-94C2-E2C3-99089676C891}"/>
          </ac:picMkLst>
        </pc:picChg>
        <pc:picChg chg="add mod">
          <ac:chgData name="Vishal Kanna Natarajan Manohar" userId="fbb174c13d675538" providerId="LiveId" clId="{EE08F6DF-1FEF-4DF7-976F-6B5BAFC41DD3}" dt="2024-05-02T01:44:18.263" v="204" actId="14100"/>
          <ac:picMkLst>
            <pc:docMk/>
            <pc:sldMk cId="3828614779" sldId="261"/>
            <ac:picMk id="7" creationId="{DAEFE0E6-5146-4D23-2814-7AE847CA4D54}"/>
          </ac:picMkLst>
        </pc:picChg>
      </pc:sldChg>
      <pc:sldChg chg="addSp delSp modSp add del mod ord setBg modNotesTx">
        <pc:chgData name="Vishal Kanna Natarajan Manohar" userId="fbb174c13d675538" providerId="LiveId" clId="{EE08F6DF-1FEF-4DF7-976F-6B5BAFC41DD3}" dt="2024-05-02T03:19:42.749" v="704" actId="47"/>
        <pc:sldMkLst>
          <pc:docMk/>
          <pc:sldMk cId="4166513280" sldId="262"/>
        </pc:sldMkLst>
        <pc:spChg chg="mod">
          <ac:chgData name="Vishal Kanna Natarajan Manohar" userId="fbb174c13d675538" providerId="LiveId" clId="{EE08F6DF-1FEF-4DF7-976F-6B5BAFC41DD3}" dt="2024-05-02T03:17:58.844" v="683" actId="26606"/>
          <ac:spMkLst>
            <pc:docMk/>
            <pc:sldMk cId="4166513280" sldId="262"/>
            <ac:spMk id="2" creationId="{BC667BA6-6393-E990-C59A-6EE5E3C3E3C4}"/>
          </ac:spMkLst>
        </pc:spChg>
        <pc:spChg chg="mod">
          <ac:chgData name="Vishal Kanna Natarajan Manohar" userId="fbb174c13d675538" providerId="LiveId" clId="{EE08F6DF-1FEF-4DF7-976F-6B5BAFC41DD3}" dt="2024-05-02T03:17:58.844" v="683" actId="26606"/>
          <ac:spMkLst>
            <pc:docMk/>
            <pc:sldMk cId="4166513280" sldId="262"/>
            <ac:spMk id="3" creationId="{45CC9121-2101-94AF-DB88-25C8A78A09E9}"/>
          </ac:spMkLst>
        </pc:spChg>
        <pc:spChg chg="mod ord">
          <ac:chgData name="Vishal Kanna Natarajan Manohar" userId="fbb174c13d675538" providerId="LiveId" clId="{EE08F6DF-1FEF-4DF7-976F-6B5BAFC41DD3}" dt="2024-05-02T03:17:58.844" v="683" actId="26606"/>
          <ac:spMkLst>
            <pc:docMk/>
            <pc:sldMk cId="4166513280" sldId="262"/>
            <ac:spMk id="6" creationId="{87DD5BB0-82EA-2C9C-FB88-B76B5EC34C30}"/>
          </ac:spMkLst>
        </pc:spChg>
        <pc:spChg chg="add del">
          <ac:chgData name="Vishal Kanna Natarajan Manohar" userId="fbb174c13d675538" providerId="LiveId" clId="{EE08F6DF-1FEF-4DF7-976F-6B5BAFC41DD3}" dt="2024-05-02T03:17:58.844" v="683" actId="26606"/>
          <ac:spMkLst>
            <pc:docMk/>
            <pc:sldMk cId="4166513280" sldId="262"/>
            <ac:spMk id="11" creationId="{E49D7415-2F11-44C2-B6AA-13A25B6814B9}"/>
          </ac:spMkLst>
        </pc:spChg>
        <pc:spChg chg="add del">
          <ac:chgData name="Vishal Kanna Natarajan Manohar" userId="fbb174c13d675538" providerId="LiveId" clId="{EE08F6DF-1FEF-4DF7-976F-6B5BAFC41DD3}" dt="2024-05-02T03:17:58.844" v="683" actId="26606"/>
          <ac:spMkLst>
            <pc:docMk/>
            <pc:sldMk cId="4166513280" sldId="262"/>
            <ac:spMk id="20" creationId="{E49D7415-2F11-44C2-B6AA-13A25B6814B9}"/>
          </ac:spMkLst>
        </pc:spChg>
        <pc:picChg chg="del">
          <ac:chgData name="Vishal Kanna Natarajan Manohar" userId="fbb174c13d675538" providerId="LiveId" clId="{EE08F6DF-1FEF-4DF7-976F-6B5BAFC41DD3}" dt="2024-05-02T02:02:18.030" v="231" actId="478"/>
          <ac:picMkLst>
            <pc:docMk/>
            <pc:sldMk cId="4166513280" sldId="262"/>
            <ac:picMk id="4" creationId="{515E464F-8F0C-C5A6-59C4-4B8B7C9A1EBA}"/>
          </ac:picMkLst>
        </pc:picChg>
        <pc:picChg chg="add mod">
          <ac:chgData name="Vishal Kanna Natarajan Manohar" userId="fbb174c13d675538" providerId="LiveId" clId="{EE08F6DF-1FEF-4DF7-976F-6B5BAFC41DD3}" dt="2024-05-02T03:18:30.554" v="696" actId="1035"/>
          <ac:picMkLst>
            <pc:docMk/>
            <pc:sldMk cId="4166513280" sldId="262"/>
            <ac:picMk id="5" creationId="{CB54D406-B47D-FE7C-6054-5B7C5D3431A1}"/>
          </ac:picMkLst>
        </pc:picChg>
        <pc:cxnChg chg="add del">
          <ac:chgData name="Vishal Kanna Natarajan Manohar" userId="fbb174c13d675538" providerId="LiveId" clId="{EE08F6DF-1FEF-4DF7-976F-6B5BAFC41DD3}" dt="2024-05-02T03:17:58.844" v="683" actId="26606"/>
          <ac:cxnSpMkLst>
            <pc:docMk/>
            <pc:sldMk cId="4166513280" sldId="262"/>
            <ac:cxnSpMk id="13" creationId="{8E813B4C-6731-0B72-5252-A79AB0E20B58}"/>
          </ac:cxnSpMkLst>
        </pc:cxnChg>
        <pc:cxnChg chg="add del">
          <ac:chgData name="Vishal Kanna Natarajan Manohar" userId="fbb174c13d675538" providerId="LiveId" clId="{EE08F6DF-1FEF-4DF7-976F-6B5BAFC41DD3}" dt="2024-05-02T03:17:58.844" v="683" actId="26606"/>
          <ac:cxnSpMkLst>
            <pc:docMk/>
            <pc:sldMk cId="4166513280" sldId="262"/>
            <ac:cxnSpMk id="15" creationId="{6E0E8146-6E65-2E6C-0C86-547E3C925406}"/>
          </ac:cxnSpMkLst>
        </pc:cxnChg>
        <pc:cxnChg chg="add del">
          <ac:chgData name="Vishal Kanna Natarajan Manohar" userId="fbb174c13d675538" providerId="LiveId" clId="{EE08F6DF-1FEF-4DF7-976F-6B5BAFC41DD3}" dt="2024-05-02T03:17:58.844" v="683" actId="26606"/>
          <ac:cxnSpMkLst>
            <pc:docMk/>
            <pc:sldMk cId="4166513280" sldId="262"/>
            <ac:cxnSpMk id="22" creationId="{511FC409-B3C2-4F68-865C-C5333D6F2710}"/>
          </ac:cxnSpMkLst>
        </pc:cxnChg>
        <pc:cxnChg chg="add del">
          <ac:chgData name="Vishal Kanna Natarajan Manohar" userId="fbb174c13d675538" providerId="LiveId" clId="{EE08F6DF-1FEF-4DF7-976F-6B5BAFC41DD3}" dt="2024-05-02T03:17:58.844" v="683" actId="26606"/>
          <ac:cxnSpMkLst>
            <pc:docMk/>
            <pc:sldMk cId="4166513280" sldId="262"/>
            <ac:cxnSpMk id="24" creationId="{B810270D-76A7-44B3-9746-7EDF5788602E}"/>
          </ac:cxnSpMkLst>
        </pc:cxnChg>
      </pc:sldChg>
      <pc:sldChg chg="addSp delSp modSp add mod">
        <pc:chgData name="Vishal Kanna Natarajan Manohar" userId="fbb174c13d675538" providerId="LiveId" clId="{EE08F6DF-1FEF-4DF7-976F-6B5BAFC41DD3}" dt="2024-05-02T03:41:56.180" v="959" actId="1076"/>
        <pc:sldMkLst>
          <pc:docMk/>
          <pc:sldMk cId="4217726047" sldId="263"/>
        </pc:sldMkLst>
        <pc:spChg chg="mod">
          <ac:chgData name="Vishal Kanna Natarajan Manohar" userId="fbb174c13d675538" providerId="LiveId" clId="{EE08F6DF-1FEF-4DF7-976F-6B5BAFC41DD3}" dt="2024-05-02T03:37:10.166" v="924" actId="20577"/>
          <ac:spMkLst>
            <pc:docMk/>
            <pc:sldMk cId="4217726047" sldId="263"/>
            <ac:spMk id="2" creationId="{BC667BA6-6393-E990-C59A-6EE5E3C3E3C4}"/>
          </ac:spMkLst>
        </pc:spChg>
        <pc:spChg chg="del mod">
          <ac:chgData name="Vishal Kanna Natarajan Manohar" userId="fbb174c13d675538" providerId="LiveId" clId="{EE08F6DF-1FEF-4DF7-976F-6B5BAFC41DD3}" dt="2024-05-02T03:37:59.289" v="928" actId="22"/>
          <ac:spMkLst>
            <pc:docMk/>
            <pc:sldMk cId="4217726047" sldId="263"/>
            <ac:spMk id="3" creationId="{45CC9121-2101-94AF-DB88-25C8A78A09E9}"/>
          </ac:spMkLst>
        </pc:spChg>
        <pc:spChg chg="add mod">
          <ac:chgData name="Vishal Kanna Natarajan Manohar" userId="fbb174c13d675538" providerId="LiveId" clId="{EE08F6DF-1FEF-4DF7-976F-6B5BAFC41DD3}" dt="2024-05-02T03:38:39.039" v="946" actId="20577"/>
          <ac:spMkLst>
            <pc:docMk/>
            <pc:sldMk cId="4217726047" sldId="263"/>
            <ac:spMk id="8" creationId="{DD74B3E0-4A22-31FA-CE2C-49B68011BC23}"/>
          </ac:spMkLst>
        </pc:spChg>
        <pc:picChg chg="add del mod">
          <ac:chgData name="Vishal Kanna Natarajan Manohar" userId="fbb174c13d675538" providerId="LiveId" clId="{EE08F6DF-1FEF-4DF7-976F-6B5BAFC41DD3}" dt="2024-05-02T03:19:16.342" v="700" actId="478"/>
          <ac:picMkLst>
            <pc:docMk/>
            <pc:sldMk cId="4217726047" sldId="263"/>
            <ac:picMk id="4" creationId="{9D25DC12-5141-5235-E64B-300B63FAE380}"/>
          </ac:picMkLst>
        </pc:picChg>
        <pc:picChg chg="del">
          <ac:chgData name="Vishal Kanna Natarajan Manohar" userId="fbb174c13d675538" providerId="LiveId" clId="{EE08F6DF-1FEF-4DF7-976F-6B5BAFC41DD3}" dt="2024-05-02T02:07:38.894" v="299" actId="478"/>
          <ac:picMkLst>
            <pc:docMk/>
            <pc:sldMk cId="4217726047" sldId="263"/>
            <ac:picMk id="5" creationId="{CB54D406-B47D-FE7C-6054-5B7C5D3431A1}"/>
          </ac:picMkLst>
        </pc:picChg>
        <pc:picChg chg="add mod ord">
          <ac:chgData name="Vishal Kanna Natarajan Manohar" userId="fbb174c13d675538" providerId="LiveId" clId="{EE08F6DF-1FEF-4DF7-976F-6B5BAFC41DD3}" dt="2024-05-02T03:41:53.932" v="958" actId="1076"/>
          <ac:picMkLst>
            <pc:docMk/>
            <pc:sldMk cId="4217726047" sldId="263"/>
            <ac:picMk id="5" creationId="{D964B609-69F1-1350-8339-4A8A1C5B2982}"/>
          </ac:picMkLst>
        </pc:picChg>
        <pc:picChg chg="add del mod">
          <ac:chgData name="Vishal Kanna Natarajan Manohar" userId="fbb174c13d675538" providerId="LiveId" clId="{EE08F6DF-1FEF-4DF7-976F-6B5BAFC41DD3}" dt="2024-05-02T03:37:13.321" v="925" actId="478"/>
          <ac:picMkLst>
            <pc:docMk/>
            <pc:sldMk cId="4217726047" sldId="263"/>
            <ac:picMk id="7" creationId="{3A72E9BE-83A3-D38D-9548-7B4517AB8805}"/>
          </ac:picMkLst>
        </pc:picChg>
        <pc:picChg chg="add mod">
          <ac:chgData name="Vishal Kanna Natarajan Manohar" userId="fbb174c13d675538" providerId="LiveId" clId="{EE08F6DF-1FEF-4DF7-976F-6B5BAFC41DD3}" dt="2024-05-02T03:41:56.180" v="959" actId="1076"/>
          <ac:picMkLst>
            <pc:docMk/>
            <pc:sldMk cId="4217726047" sldId="263"/>
            <ac:picMk id="10" creationId="{403ED371-2B98-45D9-56DF-CB8D93EEB6FA}"/>
          </ac:picMkLst>
        </pc:picChg>
      </pc:sldChg>
      <pc:sldChg chg="addSp delSp modSp new mod">
        <pc:chgData name="Vishal Kanna Natarajan Manohar" userId="fbb174c13d675538" providerId="LiveId" clId="{EE08F6DF-1FEF-4DF7-976F-6B5BAFC41DD3}" dt="2024-05-02T02:56:08.786" v="581" actId="113"/>
        <pc:sldMkLst>
          <pc:docMk/>
          <pc:sldMk cId="1475825772" sldId="264"/>
        </pc:sldMkLst>
        <pc:spChg chg="mod">
          <ac:chgData name="Vishal Kanna Natarajan Manohar" userId="fbb174c13d675538" providerId="LiveId" clId="{EE08F6DF-1FEF-4DF7-976F-6B5BAFC41DD3}" dt="2024-05-02T02:56:08.786" v="581" actId="113"/>
          <ac:spMkLst>
            <pc:docMk/>
            <pc:sldMk cId="1475825772" sldId="264"/>
            <ac:spMk id="2" creationId="{4B61D0D3-719F-D945-2DE3-C0E2EB3CD74E}"/>
          </ac:spMkLst>
        </pc:spChg>
        <pc:spChg chg="mod">
          <ac:chgData name="Vishal Kanna Natarajan Manohar" userId="fbb174c13d675538" providerId="LiveId" clId="{EE08F6DF-1FEF-4DF7-976F-6B5BAFC41DD3}" dt="2024-05-02T02:48:54.522" v="457" actId="20577"/>
          <ac:spMkLst>
            <pc:docMk/>
            <pc:sldMk cId="1475825772" sldId="264"/>
            <ac:spMk id="3" creationId="{A132CBBC-81A8-F276-3342-CBD8317CC259}"/>
          </ac:spMkLst>
        </pc:spChg>
        <pc:spChg chg="del mod">
          <ac:chgData name="Vishal Kanna Natarajan Manohar" userId="fbb174c13d675538" providerId="LiveId" clId="{EE08F6DF-1FEF-4DF7-976F-6B5BAFC41DD3}" dt="2024-05-02T02:37:50.276" v="306" actId="478"/>
          <ac:spMkLst>
            <pc:docMk/>
            <pc:sldMk cId="1475825772" sldId="264"/>
            <ac:spMk id="4" creationId="{CDD20F72-1F39-A3CB-3694-1F21484DFE75}"/>
          </ac:spMkLst>
        </pc:spChg>
        <pc:spChg chg="del">
          <ac:chgData name="Vishal Kanna Natarajan Manohar" userId="fbb174c13d675538" providerId="LiveId" clId="{EE08F6DF-1FEF-4DF7-976F-6B5BAFC41DD3}" dt="2024-05-02T02:37:43.111" v="304" actId="478"/>
          <ac:spMkLst>
            <pc:docMk/>
            <pc:sldMk cId="1475825772" sldId="264"/>
            <ac:spMk id="5" creationId="{9DC05271-FC1B-A8D8-84E6-8A5D0716131B}"/>
          </ac:spMkLst>
        </pc:spChg>
        <pc:picChg chg="add mod">
          <ac:chgData name="Vishal Kanna Natarajan Manohar" userId="fbb174c13d675538" providerId="LiveId" clId="{EE08F6DF-1FEF-4DF7-976F-6B5BAFC41DD3}" dt="2024-05-02T02:43:45.079" v="383" actId="1076"/>
          <ac:picMkLst>
            <pc:docMk/>
            <pc:sldMk cId="1475825772" sldId="264"/>
            <ac:picMk id="7" creationId="{EA7F07F4-E6FF-7832-EED7-9DB15DA0FCA6}"/>
          </ac:picMkLst>
        </pc:picChg>
      </pc:sldChg>
      <pc:sldChg chg="addSp delSp modSp add mod">
        <pc:chgData name="Vishal Kanna Natarajan Manohar" userId="fbb174c13d675538" providerId="LiveId" clId="{EE08F6DF-1FEF-4DF7-976F-6B5BAFC41DD3}" dt="2024-05-02T02:56:14.224" v="582" actId="113"/>
        <pc:sldMkLst>
          <pc:docMk/>
          <pc:sldMk cId="2608850372" sldId="265"/>
        </pc:sldMkLst>
        <pc:spChg chg="mod">
          <ac:chgData name="Vishal Kanna Natarajan Manohar" userId="fbb174c13d675538" providerId="LiveId" clId="{EE08F6DF-1FEF-4DF7-976F-6B5BAFC41DD3}" dt="2024-05-02T02:56:14.224" v="582" actId="113"/>
          <ac:spMkLst>
            <pc:docMk/>
            <pc:sldMk cId="2608850372" sldId="265"/>
            <ac:spMk id="2" creationId="{4B61D0D3-719F-D945-2DE3-C0E2EB3CD74E}"/>
          </ac:spMkLst>
        </pc:spChg>
        <pc:spChg chg="mod">
          <ac:chgData name="Vishal Kanna Natarajan Manohar" userId="fbb174c13d675538" providerId="LiveId" clId="{EE08F6DF-1FEF-4DF7-976F-6B5BAFC41DD3}" dt="2024-05-02T02:49:31.911" v="461"/>
          <ac:spMkLst>
            <pc:docMk/>
            <pc:sldMk cId="2608850372" sldId="265"/>
            <ac:spMk id="3" creationId="{A132CBBC-81A8-F276-3342-CBD8317CC259}"/>
          </ac:spMkLst>
        </pc:spChg>
        <pc:picChg chg="add mod">
          <ac:chgData name="Vishal Kanna Natarajan Manohar" userId="fbb174c13d675538" providerId="LiveId" clId="{EE08F6DF-1FEF-4DF7-976F-6B5BAFC41DD3}" dt="2024-05-02T02:54:54.057" v="577" actId="14100"/>
          <ac:picMkLst>
            <pc:docMk/>
            <pc:sldMk cId="2608850372" sldId="265"/>
            <ac:picMk id="4" creationId="{771E1A3D-93A1-C329-DDF4-4063E2155718}"/>
          </ac:picMkLst>
        </pc:picChg>
        <pc:picChg chg="del">
          <ac:chgData name="Vishal Kanna Natarajan Manohar" userId="fbb174c13d675538" providerId="LiveId" clId="{EE08F6DF-1FEF-4DF7-976F-6B5BAFC41DD3}" dt="2024-05-02T02:47:17.547" v="437" actId="478"/>
          <ac:picMkLst>
            <pc:docMk/>
            <pc:sldMk cId="2608850372" sldId="265"/>
            <ac:picMk id="7" creationId="{EA7F07F4-E6FF-7832-EED7-9DB15DA0FCA6}"/>
          </ac:picMkLst>
        </pc:picChg>
      </pc:sldChg>
      <pc:sldChg chg="addSp delSp modSp add mod">
        <pc:chgData name="Vishal Kanna Natarajan Manohar" userId="fbb174c13d675538" providerId="LiveId" clId="{EE08F6DF-1FEF-4DF7-976F-6B5BAFC41DD3}" dt="2024-05-02T02:56:18.652" v="583" actId="113"/>
        <pc:sldMkLst>
          <pc:docMk/>
          <pc:sldMk cId="3449669438" sldId="266"/>
        </pc:sldMkLst>
        <pc:spChg chg="mod">
          <ac:chgData name="Vishal Kanna Natarajan Manohar" userId="fbb174c13d675538" providerId="LiveId" clId="{EE08F6DF-1FEF-4DF7-976F-6B5BAFC41DD3}" dt="2024-05-02T02:56:18.652" v="583" actId="113"/>
          <ac:spMkLst>
            <pc:docMk/>
            <pc:sldMk cId="3449669438" sldId="266"/>
            <ac:spMk id="2" creationId="{4B61D0D3-719F-D945-2DE3-C0E2EB3CD74E}"/>
          </ac:spMkLst>
        </pc:spChg>
        <pc:spChg chg="mod">
          <ac:chgData name="Vishal Kanna Natarajan Manohar" userId="fbb174c13d675538" providerId="LiveId" clId="{EE08F6DF-1FEF-4DF7-976F-6B5BAFC41DD3}" dt="2024-05-02T02:54:31.385" v="576" actId="1076"/>
          <ac:spMkLst>
            <pc:docMk/>
            <pc:sldMk cId="3449669438" sldId="266"/>
            <ac:spMk id="3" creationId="{A132CBBC-81A8-F276-3342-CBD8317CC259}"/>
          </ac:spMkLst>
        </pc:spChg>
        <pc:picChg chg="del">
          <ac:chgData name="Vishal Kanna Natarajan Manohar" userId="fbb174c13d675538" providerId="LiveId" clId="{EE08F6DF-1FEF-4DF7-976F-6B5BAFC41DD3}" dt="2024-05-02T02:49:52.448" v="464" actId="478"/>
          <ac:picMkLst>
            <pc:docMk/>
            <pc:sldMk cId="3449669438" sldId="266"/>
            <ac:picMk id="4" creationId="{771E1A3D-93A1-C329-DDF4-4063E2155718}"/>
          </ac:picMkLst>
        </pc:picChg>
        <pc:picChg chg="add mod">
          <ac:chgData name="Vishal Kanna Natarajan Manohar" userId="fbb174c13d675538" providerId="LiveId" clId="{EE08F6DF-1FEF-4DF7-976F-6B5BAFC41DD3}" dt="2024-05-02T02:55:27.133" v="580" actId="1076"/>
          <ac:picMkLst>
            <pc:docMk/>
            <pc:sldMk cId="3449669438" sldId="266"/>
            <ac:picMk id="5" creationId="{7F60DEF5-77B6-9737-E321-84CACAD5C738}"/>
          </ac:picMkLst>
        </pc:picChg>
      </pc:sldChg>
      <pc:sldChg chg="addSp delSp modSp new mod">
        <pc:chgData name="Vishal Kanna Natarajan Manohar" userId="fbb174c13d675538" providerId="LiveId" clId="{EE08F6DF-1FEF-4DF7-976F-6B5BAFC41DD3}" dt="2024-05-02T03:12:58.108" v="647" actId="1076"/>
        <pc:sldMkLst>
          <pc:docMk/>
          <pc:sldMk cId="2002933578" sldId="267"/>
        </pc:sldMkLst>
        <pc:spChg chg="mod">
          <ac:chgData name="Vishal Kanna Natarajan Manohar" userId="fbb174c13d675538" providerId="LiveId" clId="{EE08F6DF-1FEF-4DF7-976F-6B5BAFC41DD3}" dt="2024-05-02T03:09:41.591" v="600" actId="113"/>
          <ac:spMkLst>
            <pc:docMk/>
            <pc:sldMk cId="2002933578" sldId="267"/>
            <ac:spMk id="2" creationId="{A45FFA85-F203-F842-9250-0DCD5E386B27}"/>
          </ac:spMkLst>
        </pc:spChg>
        <pc:spChg chg="del mod">
          <ac:chgData name="Vishal Kanna Natarajan Manohar" userId="fbb174c13d675538" providerId="LiveId" clId="{EE08F6DF-1FEF-4DF7-976F-6B5BAFC41DD3}" dt="2024-05-02T03:08:35.291" v="593" actId="22"/>
          <ac:spMkLst>
            <pc:docMk/>
            <pc:sldMk cId="2002933578" sldId="267"/>
            <ac:spMk id="3" creationId="{A7B3F550-0DA4-A369-107A-8F7EC41EEF1E}"/>
          </ac:spMkLst>
        </pc:spChg>
        <pc:spChg chg="del">
          <ac:chgData name="Vishal Kanna Natarajan Manohar" userId="fbb174c13d675538" providerId="LiveId" clId="{EE08F6DF-1FEF-4DF7-976F-6B5BAFC41DD3}" dt="2024-05-02T03:08:45.636" v="595" actId="478"/>
          <ac:spMkLst>
            <pc:docMk/>
            <pc:sldMk cId="2002933578" sldId="267"/>
            <ac:spMk id="4" creationId="{4C6C5249-ED5B-F332-411E-1A9F4F6D7C75}"/>
          </ac:spMkLst>
        </pc:spChg>
        <pc:spChg chg="del">
          <ac:chgData name="Vishal Kanna Natarajan Manohar" userId="fbb174c13d675538" providerId="LiveId" clId="{EE08F6DF-1FEF-4DF7-976F-6B5BAFC41DD3}" dt="2024-05-02T03:08:42.448" v="594" actId="478"/>
          <ac:spMkLst>
            <pc:docMk/>
            <pc:sldMk cId="2002933578" sldId="267"/>
            <ac:spMk id="5" creationId="{CDB7466F-232E-6AB6-08DE-FE45A3CA9550}"/>
          </ac:spMkLst>
        </pc:spChg>
        <pc:spChg chg="add mod">
          <ac:chgData name="Vishal Kanna Natarajan Manohar" userId="fbb174c13d675538" providerId="LiveId" clId="{EE08F6DF-1FEF-4DF7-976F-6B5BAFC41DD3}" dt="2024-05-02T03:12:58.108" v="647" actId="1076"/>
          <ac:spMkLst>
            <pc:docMk/>
            <pc:sldMk cId="2002933578" sldId="267"/>
            <ac:spMk id="9" creationId="{AEC40D52-F3B1-0A45-C8A2-A7749B278BF4}"/>
          </ac:spMkLst>
        </pc:spChg>
        <pc:picChg chg="add mod ord">
          <ac:chgData name="Vishal Kanna Natarajan Manohar" userId="fbb174c13d675538" providerId="LiveId" clId="{EE08F6DF-1FEF-4DF7-976F-6B5BAFC41DD3}" dt="2024-05-02T03:12:54.290" v="646" actId="1076"/>
          <ac:picMkLst>
            <pc:docMk/>
            <pc:sldMk cId="2002933578" sldId="267"/>
            <ac:picMk id="8" creationId="{36D4628A-0763-43C4-5B95-990803C7D405}"/>
          </ac:picMkLst>
        </pc:picChg>
        <pc:picChg chg="add mod">
          <ac:chgData name="Vishal Kanna Natarajan Manohar" userId="fbb174c13d675538" providerId="LiveId" clId="{EE08F6DF-1FEF-4DF7-976F-6B5BAFC41DD3}" dt="2024-05-02T03:12:51.478" v="645" actId="1076"/>
          <ac:picMkLst>
            <pc:docMk/>
            <pc:sldMk cId="2002933578" sldId="267"/>
            <ac:picMk id="10" creationId="{1C253100-3F6C-28B5-1C63-FD54BAD43609}"/>
          </ac:picMkLst>
        </pc:picChg>
      </pc:sldChg>
      <pc:sldChg chg="addSp delSp modSp add mod">
        <pc:chgData name="Vishal Kanna Natarajan Manohar" userId="fbb174c13d675538" providerId="LiveId" clId="{EE08F6DF-1FEF-4DF7-976F-6B5BAFC41DD3}" dt="2024-05-02T03:15:33.628" v="672" actId="14100"/>
        <pc:sldMkLst>
          <pc:docMk/>
          <pc:sldMk cId="984256452" sldId="268"/>
        </pc:sldMkLst>
        <pc:spChg chg="add del mod">
          <ac:chgData name="Vishal Kanna Natarajan Manohar" userId="fbb174c13d675538" providerId="LiveId" clId="{EE08F6DF-1FEF-4DF7-976F-6B5BAFC41DD3}" dt="2024-05-02T03:14:22.295" v="661" actId="478"/>
          <ac:spMkLst>
            <pc:docMk/>
            <pc:sldMk cId="984256452" sldId="268"/>
            <ac:spMk id="4" creationId="{F2EB1EB3-F454-8FB7-A3C1-903556669E64}"/>
          </ac:spMkLst>
        </pc:spChg>
        <pc:spChg chg="mod">
          <ac:chgData name="Vishal Kanna Natarajan Manohar" userId="fbb174c13d675538" providerId="LiveId" clId="{EE08F6DF-1FEF-4DF7-976F-6B5BAFC41DD3}" dt="2024-05-02T03:13:49.743" v="655" actId="20577"/>
          <ac:spMkLst>
            <pc:docMk/>
            <pc:sldMk cId="984256452" sldId="268"/>
            <ac:spMk id="9" creationId="{AEC40D52-F3B1-0A45-C8A2-A7749B278BF4}"/>
          </ac:spMkLst>
        </pc:spChg>
        <pc:picChg chg="add mod">
          <ac:chgData name="Vishal Kanna Natarajan Manohar" userId="fbb174c13d675538" providerId="LiveId" clId="{EE08F6DF-1FEF-4DF7-976F-6B5BAFC41DD3}" dt="2024-05-02T03:15:33.628" v="672" actId="14100"/>
          <ac:picMkLst>
            <pc:docMk/>
            <pc:sldMk cId="984256452" sldId="268"/>
            <ac:picMk id="5" creationId="{542BD83D-29E4-98EB-CF54-23798834C4A8}"/>
          </ac:picMkLst>
        </pc:picChg>
        <pc:picChg chg="add mod">
          <ac:chgData name="Vishal Kanna Natarajan Manohar" userId="fbb174c13d675538" providerId="LiveId" clId="{EE08F6DF-1FEF-4DF7-976F-6B5BAFC41DD3}" dt="2024-05-02T03:15:22.859" v="669" actId="1076"/>
          <ac:picMkLst>
            <pc:docMk/>
            <pc:sldMk cId="984256452" sldId="268"/>
            <ac:picMk id="7" creationId="{4762F97D-66F3-52B5-3427-57618019FBDF}"/>
          </ac:picMkLst>
        </pc:picChg>
        <pc:picChg chg="del">
          <ac:chgData name="Vishal Kanna Natarajan Manohar" userId="fbb174c13d675538" providerId="LiveId" clId="{EE08F6DF-1FEF-4DF7-976F-6B5BAFC41DD3}" dt="2024-05-02T03:14:01.783" v="656" actId="478"/>
          <ac:picMkLst>
            <pc:docMk/>
            <pc:sldMk cId="984256452" sldId="268"/>
            <ac:picMk id="8" creationId="{36D4628A-0763-43C4-5B95-990803C7D405}"/>
          </ac:picMkLst>
        </pc:picChg>
        <pc:picChg chg="del">
          <ac:chgData name="Vishal Kanna Natarajan Manohar" userId="fbb174c13d675538" providerId="LiveId" clId="{EE08F6DF-1FEF-4DF7-976F-6B5BAFC41DD3}" dt="2024-05-02T03:15:00.569" v="662" actId="478"/>
          <ac:picMkLst>
            <pc:docMk/>
            <pc:sldMk cId="984256452" sldId="268"/>
            <ac:picMk id="10" creationId="{1C253100-3F6C-28B5-1C63-FD54BAD43609}"/>
          </ac:picMkLst>
        </pc:picChg>
      </pc:sldChg>
      <pc:sldChg chg="addSp delSp modSp add mod setBg addAnim delAnim">
        <pc:chgData name="Vishal Kanna Natarajan Manohar" userId="fbb174c13d675538" providerId="LiveId" clId="{EE08F6DF-1FEF-4DF7-976F-6B5BAFC41DD3}" dt="2024-05-02T03:26:55.433" v="771" actId="1076"/>
        <pc:sldMkLst>
          <pc:docMk/>
          <pc:sldMk cId="764902530" sldId="269"/>
        </pc:sldMkLst>
        <pc:spChg chg="mod">
          <ac:chgData name="Vishal Kanna Natarajan Manohar" userId="fbb174c13d675538" providerId="LiveId" clId="{EE08F6DF-1FEF-4DF7-976F-6B5BAFC41DD3}" dt="2024-05-02T03:20:54.348" v="713" actId="2711"/>
          <ac:spMkLst>
            <pc:docMk/>
            <pc:sldMk cId="764902530" sldId="269"/>
            <ac:spMk id="2" creationId="{A45FFA85-F203-F842-9250-0DCD5E386B27}"/>
          </ac:spMkLst>
        </pc:spChg>
        <pc:spChg chg="mod ord">
          <ac:chgData name="Vishal Kanna Natarajan Manohar" userId="fbb174c13d675538" providerId="LiveId" clId="{EE08F6DF-1FEF-4DF7-976F-6B5BAFC41DD3}" dt="2024-05-02T03:20:29.695" v="710" actId="26606"/>
          <ac:spMkLst>
            <pc:docMk/>
            <pc:sldMk cId="764902530" sldId="269"/>
            <ac:spMk id="6" creationId="{B2298B80-59B9-01FF-D028-DEAF965F945E}"/>
          </ac:spMkLst>
        </pc:spChg>
        <pc:spChg chg="add del mod">
          <ac:chgData name="Vishal Kanna Natarajan Manohar" userId="fbb174c13d675538" providerId="LiveId" clId="{EE08F6DF-1FEF-4DF7-976F-6B5BAFC41DD3}" dt="2024-05-02T03:19:56.052" v="705" actId="478"/>
          <ac:spMkLst>
            <pc:docMk/>
            <pc:sldMk cId="764902530" sldId="269"/>
            <ac:spMk id="9" creationId="{AEC40D52-F3B1-0A45-C8A2-A7749B278BF4}"/>
          </ac:spMkLst>
        </pc:spChg>
        <pc:spChg chg="add">
          <ac:chgData name="Vishal Kanna Natarajan Manohar" userId="fbb174c13d675538" providerId="LiveId" clId="{EE08F6DF-1FEF-4DF7-976F-6B5BAFC41DD3}" dt="2024-05-02T03:20:29.695" v="710" actId="26606"/>
          <ac:spMkLst>
            <pc:docMk/>
            <pc:sldMk cId="764902530" sldId="269"/>
            <ac:spMk id="12" creationId="{33E93247-6229-44AB-A550-739E971E690B}"/>
          </ac:spMkLst>
        </pc:spChg>
        <pc:spChg chg="add del">
          <ac:chgData name="Vishal Kanna Natarajan Manohar" userId="fbb174c13d675538" providerId="LiveId" clId="{EE08F6DF-1FEF-4DF7-976F-6B5BAFC41DD3}" dt="2024-05-02T03:18:03.403" v="685" actId="26606"/>
          <ac:spMkLst>
            <pc:docMk/>
            <pc:sldMk cId="764902530" sldId="269"/>
            <ac:spMk id="15" creationId="{33E93247-6229-44AB-A550-739E971E690B}"/>
          </ac:spMkLst>
        </pc:spChg>
        <pc:spChg chg="add mod">
          <ac:chgData name="Vishal Kanna Natarajan Manohar" userId="fbb174c13d675538" providerId="LiveId" clId="{EE08F6DF-1FEF-4DF7-976F-6B5BAFC41DD3}" dt="2024-05-02T03:26:55.433" v="771" actId="1076"/>
          <ac:spMkLst>
            <pc:docMk/>
            <pc:sldMk cId="764902530" sldId="269"/>
            <ac:spMk id="16" creationId="{3A242987-08B8-7244-AD0C-6A5CE0AA214F}"/>
          </ac:spMkLst>
        </pc:spChg>
        <pc:spChg chg="add del">
          <ac:chgData name="Vishal Kanna Natarajan Manohar" userId="fbb174c13d675538" providerId="LiveId" clId="{EE08F6DF-1FEF-4DF7-976F-6B5BAFC41DD3}" dt="2024-05-02T03:18:03.403" v="685" actId="26606"/>
          <ac:spMkLst>
            <pc:docMk/>
            <pc:sldMk cId="764902530" sldId="269"/>
            <ac:spMk id="17" creationId="{612349FF-7742-42ED-ADF3-238B5DDD176C}"/>
          </ac:spMkLst>
        </pc:spChg>
        <pc:picChg chg="add mod ord">
          <ac:chgData name="Vishal Kanna Natarajan Manohar" userId="fbb174c13d675538" providerId="LiveId" clId="{EE08F6DF-1FEF-4DF7-976F-6B5BAFC41DD3}" dt="2024-05-02T03:18:11.815" v="688"/>
          <ac:picMkLst>
            <pc:docMk/>
            <pc:sldMk cId="764902530" sldId="269"/>
            <ac:picMk id="3" creationId="{F6188186-598B-7BC5-0ED1-638FAE05A03E}"/>
          </ac:picMkLst>
        </pc:picChg>
        <pc:picChg chg="add mod">
          <ac:chgData name="Vishal Kanna Natarajan Manohar" userId="fbb174c13d675538" providerId="LiveId" clId="{EE08F6DF-1FEF-4DF7-976F-6B5BAFC41DD3}" dt="2024-05-02T03:21:00.353" v="714" actId="1076"/>
          <ac:picMkLst>
            <pc:docMk/>
            <pc:sldMk cId="764902530" sldId="269"/>
            <ac:picMk id="4" creationId="{A3E5AEA8-E970-AAD8-CB54-F1DFC997605C}"/>
          </ac:picMkLst>
        </pc:picChg>
        <pc:picChg chg="add del">
          <ac:chgData name="Vishal Kanna Natarajan Manohar" userId="fbb174c13d675538" providerId="LiveId" clId="{EE08F6DF-1FEF-4DF7-976F-6B5BAFC41DD3}" dt="2024-05-02T03:19:59.798" v="707" actId="478"/>
          <ac:picMkLst>
            <pc:docMk/>
            <pc:sldMk cId="764902530" sldId="269"/>
            <ac:picMk id="5" creationId="{542BD83D-29E4-98EB-CF54-23798834C4A8}"/>
          </ac:picMkLst>
        </pc:picChg>
        <pc:picChg chg="add del">
          <ac:chgData name="Vishal Kanna Natarajan Manohar" userId="fbb174c13d675538" providerId="LiveId" clId="{EE08F6DF-1FEF-4DF7-976F-6B5BAFC41DD3}" dt="2024-05-02T03:19:58.573" v="706" actId="478"/>
          <ac:picMkLst>
            <pc:docMk/>
            <pc:sldMk cId="764902530" sldId="269"/>
            <ac:picMk id="7" creationId="{4762F97D-66F3-52B5-3427-57618019FBDF}"/>
          </ac:picMkLst>
        </pc:picChg>
        <pc:cxnChg chg="add">
          <ac:chgData name="Vishal Kanna Natarajan Manohar" userId="fbb174c13d675538" providerId="LiveId" clId="{EE08F6DF-1FEF-4DF7-976F-6B5BAFC41DD3}" dt="2024-05-02T03:20:29.695" v="710" actId="26606"/>
          <ac:cxnSpMkLst>
            <pc:docMk/>
            <pc:sldMk cId="764902530" sldId="269"/>
            <ac:cxnSpMk id="8" creationId="{F64F9B95-9045-48D2-B9F3-2927E98F54AA}"/>
          </ac:cxnSpMkLst>
        </pc:cxnChg>
        <pc:cxnChg chg="add">
          <ac:chgData name="Vishal Kanna Natarajan Manohar" userId="fbb174c13d675538" providerId="LiveId" clId="{EE08F6DF-1FEF-4DF7-976F-6B5BAFC41DD3}" dt="2024-05-02T03:20:29.695" v="710" actId="26606"/>
          <ac:cxnSpMkLst>
            <pc:docMk/>
            <pc:sldMk cId="764902530" sldId="269"/>
            <ac:cxnSpMk id="10" creationId="{085AA86F-6A4D-4BCB-A045-D992CDC2959B}"/>
          </ac:cxnSpMkLst>
        </pc:cxnChg>
        <pc:cxnChg chg="add del">
          <ac:chgData name="Vishal Kanna Natarajan Manohar" userId="fbb174c13d675538" providerId="LiveId" clId="{EE08F6DF-1FEF-4DF7-976F-6B5BAFC41DD3}" dt="2024-05-02T03:18:03.403" v="685" actId="26606"/>
          <ac:cxnSpMkLst>
            <pc:docMk/>
            <pc:sldMk cId="764902530" sldId="269"/>
            <ac:cxnSpMk id="11" creationId="{F64F9B95-9045-48D2-B9F3-2927E98F54AA}"/>
          </ac:cxnSpMkLst>
        </pc:cxnChg>
        <pc:cxnChg chg="add del">
          <ac:chgData name="Vishal Kanna Natarajan Manohar" userId="fbb174c13d675538" providerId="LiveId" clId="{EE08F6DF-1FEF-4DF7-976F-6B5BAFC41DD3}" dt="2024-05-02T03:18:03.403" v="685" actId="26606"/>
          <ac:cxnSpMkLst>
            <pc:docMk/>
            <pc:sldMk cId="764902530" sldId="269"/>
            <ac:cxnSpMk id="13" creationId="{085AA86F-6A4D-4BCB-A045-D992CDC2959B}"/>
          </ac:cxnSpMkLst>
        </pc:cxnChg>
        <pc:cxnChg chg="add">
          <ac:chgData name="Vishal Kanna Natarajan Manohar" userId="fbb174c13d675538" providerId="LiveId" clId="{EE08F6DF-1FEF-4DF7-976F-6B5BAFC41DD3}" dt="2024-05-02T03:20:29.695" v="710" actId="26606"/>
          <ac:cxnSpMkLst>
            <pc:docMk/>
            <pc:sldMk cId="764902530" sldId="269"/>
            <ac:cxnSpMk id="14" creationId="{EE2E603F-4A95-4FE8-BB06-211DFD75DBEF}"/>
          </ac:cxnSpMkLst>
        </pc:cxnChg>
      </pc:sldChg>
      <pc:sldChg chg="add">
        <pc:chgData name="Vishal Kanna Natarajan Manohar" userId="fbb174c13d675538" providerId="LiveId" clId="{EE08F6DF-1FEF-4DF7-976F-6B5BAFC41DD3}" dt="2024-05-02T03:18:47.774" v="697" actId="2890"/>
        <pc:sldMkLst>
          <pc:docMk/>
          <pc:sldMk cId="1974875466" sldId="270"/>
        </pc:sldMkLst>
      </pc:sldChg>
      <pc:sldChg chg="addSp delSp modSp add mod ord">
        <pc:chgData name="Vishal Kanna Natarajan Manohar" userId="fbb174c13d675538" providerId="LiveId" clId="{EE08F6DF-1FEF-4DF7-976F-6B5BAFC41DD3}" dt="2024-05-02T03:25:53.019" v="763"/>
        <pc:sldMkLst>
          <pc:docMk/>
          <pc:sldMk cId="315990825" sldId="271"/>
        </pc:sldMkLst>
        <pc:spChg chg="add del mod">
          <ac:chgData name="Vishal Kanna Natarajan Manohar" userId="fbb174c13d675538" providerId="LiveId" clId="{EE08F6DF-1FEF-4DF7-976F-6B5BAFC41DD3}" dt="2024-05-02T03:25:21.086" v="759" actId="22"/>
          <ac:spMkLst>
            <pc:docMk/>
            <pc:sldMk cId="315990825" sldId="271"/>
            <ac:spMk id="4" creationId="{C9D3FF00-73DD-23C8-3CD7-9255DE8780C1}"/>
          </ac:spMkLst>
        </pc:spChg>
        <pc:spChg chg="add del mod">
          <ac:chgData name="Vishal Kanna Natarajan Manohar" userId="fbb174c13d675538" providerId="LiveId" clId="{EE08F6DF-1FEF-4DF7-976F-6B5BAFC41DD3}" dt="2024-05-02T03:25:13.417" v="756" actId="20577"/>
          <ac:spMkLst>
            <pc:docMk/>
            <pc:sldMk cId="315990825" sldId="271"/>
            <ac:spMk id="9" creationId="{AEC40D52-F3B1-0A45-C8A2-A7749B278BF4}"/>
          </ac:spMkLst>
        </pc:spChg>
        <pc:picChg chg="add mod ord">
          <ac:chgData name="Vishal Kanna Natarajan Manohar" userId="fbb174c13d675538" providerId="LiveId" clId="{EE08F6DF-1FEF-4DF7-976F-6B5BAFC41DD3}" dt="2024-05-02T03:25:35.891" v="761" actId="14100"/>
          <ac:picMkLst>
            <pc:docMk/>
            <pc:sldMk cId="315990825" sldId="271"/>
            <ac:picMk id="7" creationId="{80D6F84A-8785-A38D-4298-70C0E75D729C}"/>
          </ac:picMkLst>
        </pc:picChg>
        <pc:picChg chg="del">
          <ac:chgData name="Vishal Kanna Natarajan Manohar" userId="fbb174c13d675538" providerId="LiveId" clId="{EE08F6DF-1FEF-4DF7-976F-6B5BAFC41DD3}" dt="2024-05-02T03:25:16.937" v="758" actId="478"/>
          <ac:picMkLst>
            <pc:docMk/>
            <pc:sldMk cId="315990825" sldId="271"/>
            <ac:picMk id="8" creationId="{36D4628A-0763-43C4-5B95-990803C7D405}"/>
          </ac:picMkLst>
        </pc:picChg>
        <pc:picChg chg="del">
          <ac:chgData name="Vishal Kanna Natarajan Manohar" userId="fbb174c13d675538" providerId="LiveId" clId="{EE08F6DF-1FEF-4DF7-976F-6B5BAFC41DD3}" dt="2024-05-02T03:25:15.570" v="757" actId="478"/>
          <ac:picMkLst>
            <pc:docMk/>
            <pc:sldMk cId="315990825" sldId="271"/>
            <ac:picMk id="10" creationId="{1C253100-3F6C-28B5-1C63-FD54BAD43609}"/>
          </ac:picMkLst>
        </pc:picChg>
      </pc:sldChg>
      <pc:sldChg chg="add">
        <pc:chgData name="Vishal Kanna Natarajan Manohar" userId="fbb174c13d675538" providerId="LiveId" clId="{EE08F6DF-1FEF-4DF7-976F-6B5BAFC41DD3}" dt="2024-05-02T03:37:03.287" v="917" actId="2890"/>
        <pc:sldMkLst>
          <pc:docMk/>
          <pc:sldMk cId="3144016588" sldId="272"/>
        </pc:sldMkLst>
      </pc:sldChg>
      <pc:sldChg chg="addSp delSp modSp add del mod">
        <pc:chgData name="Vishal Kanna Natarajan Manohar" userId="fbb174c13d675538" providerId="LiveId" clId="{EE08F6DF-1FEF-4DF7-976F-6B5BAFC41DD3}" dt="2024-05-02T03:52:33.523" v="1022" actId="47"/>
        <pc:sldMkLst>
          <pc:docMk/>
          <pc:sldMk cId="4163334336" sldId="273"/>
        </pc:sldMkLst>
        <pc:spChg chg="add del mod">
          <ac:chgData name="Vishal Kanna Natarajan Manohar" userId="fbb174c13d675538" providerId="LiveId" clId="{EE08F6DF-1FEF-4DF7-976F-6B5BAFC41DD3}" dt="2024-05-02T03:46:27.557" v="963" actId="478"/>
          <ac:spMkLst>
            <pc:docMk/>
            <pc:sldMk cId="4163334336" sldId="273"/>
            <ac:spMk id="4" creationId="{B80B6191-5C66-7F80-B829-32EF53250F0A}"/>
          </ac:spMkLst>
        </pc:spChg>
        <pc:spChg chg="mod">
          <ac:chgData name="Vishal Kanna Natarajan Manohar" userId="fbb174c13d675538" providerId="LiveId" clId="{EE08F6DF-1FEF-4DF7-976F-6B5BAFC41DD3}" dt="2024-05-02T03:46:40.319" v="985" actId="14100"/>
          <ac:spMkLst>
            <pc:docMk/>
            <pc:sldMk cId="4163334336" sldId="273"/>
            <ac:spMk id="8" creationId="{DD74B3E0-4A22-31FA-CE2C-49B68011BC23}"/>
          </ac:spMkLst>
        </pc:spChg>
        <pc:picChg chg="del">
          <ac:chgData name="Vishal Kanna Natarajan Manohar" userId="fbb174c13d675538" providerId="LiveId" clId="{EE08F6DF-1FEF-4DF7-976F-6B5BAFC41DD3}" dt="2024-05-02T03:46:13.160" v="961" actId="478"/>
          <ac:picMkLst>
            <pc:docMk/>
            <pc:sldMk cId="4163334336" sldId="273"/>
            <ac:picMk id="5" creationId="{D964B609-69F1-1350-8339-4A8A1C5B2982}"/>
          </ac:picMkLst>
        </pc:picChg>
        <pc:picChg chg="add mod">
          <ac:chgData name="Vishal Kanna Natarajan Manohar" userId="fbb174c13d675538" providerId="LiveId" clId="{EE08F6DF-1FEF-4DF7-976F-6B5BAFC41DD3}" dt="2024-05-02T03:47:04.566" v="988" actId="14100"/>
          <ac:picMkLst>
            <pc:docMk/>
            <pc:sldMk cId="4163334336" sldId="273"/>
            <ac:picMk id="9" creationId="{103335DA-7111-3DCA-B8B2-D6183A856B87}"/>
          </ac:picMkLst>
        </pc:picChg>
        <pc:picChg chg="del">
          <ac:chgData name="Vishal Kanna Natarajan Manohar" userId="fbb174c13d675538" providerId="LiveId" clId="{EE08F6DF-1FEF-4DF7-976F-6B5BAFC41DD3}" dt="2024-05-02T03:46:17.719" v="962" actId="478"/>
          <ac:picMkLst>
            <pc:docMk/>
            <pc:sldMk cId="4163334336" sldId="273"/>
            <ac:picMk id="10" creationId="{403ED371-2B98-45D9-56DF-CB8D93EEB6FA}"/>
          </ac:picMkLst>
        </pc:picChg>
      </pc:sldChg>
      <pc:sldChg chg="addSp delSp modSp add mod">
        <pc:chgData name="Vishal Kanna Natarajan Manohar" userId="fbb174c13d675538" providerId="LiveId" clId="{EE08F6DF-1FEF-4DF7-976F-6B5BAFC41DD3}" dt="2024-05-02T03:52:49.140" v="1026" actId="14100"/>
        <pc:sldMkLst>
          <pc:docMk/>
          <pc:sldMk cId="2194503614" sldId="274"/>
        </pc:sldMkLst>
        <pc:spChg chg="mod">
          <ac:chgData name="Vishal Kanna Natarajan Manohar" userId="fbb174c13d675538" providerId="LiveId" clId="{EE08F6DF-1FEF-4DF7-976F-6B5BAFC41DD3}" dt="2024-05-02T03:51:26.919" v="1014" actId="1076"/>
          <ac:spMkLst>
            <pc:docMk/>
            <pc:sldMk cId="2194503614" sldId="274"/>
            <ac:spMk id="8" creationId="{DD74B3E0-4A22-31FA-CE2C-49B68011BC23}"/>
          </ac:spMkLst>
        </pc:spChg>
        <pc:picChg chg="add mod">
          <ac:chgData name="Vishal Kanna Natarajan Manohar" userId="fbb174c13d675538" providerId="LiveId" clId="{EE08F6DF-1FEF-4DF7-976F-6B5BAFC41DD3}" dt="2024-05-02T03:52:49.140" v="1026" actId="14100"/>
          <ac:picMkLst>
            <pc:docMk/>
            <pc:sldMk cId="2194503614" sldId="274"/>
            <ac:picMk id="4" creationId="{CFC0C1B0-EB31-FBF1-7473-BB499532F64A}"/>
          </ac:picMkLst>
        </pc:picChg>
        <pc:picChg chg="add mod">
          <ac:chgData name="Vishal Kanna Natarajan Manohar" userId="fbb174c13d675538" providerId="LiveId" clId="{EE08F6DF-1FEF-4DF7-976F-6B5BAFC41DD3}" dt="2024-05-02T03:52:39.399" v="1023" actId="1076"/>
          <ac:picMkLst>
            <pc:docMk/>
            <pc:sldMk cId="2194503614" sldId="274"/>
            <ac:picMk id="5" creationId="{00C6644A-9165-1087-228E-64FEA1997B01}"/>
          </ac:picMkLst>
        </pc:picChg>
        <pc:picChg chg="del">
          <ac:chgData name="Vishal Kanna Natarajan Manohar" userId="fbb174c13d675538" providerId="LiveId" clId="{EE08F6DF-1FEF-4DF7-976F-6B5BAFC41DD3}" dt="2024-05-02T03:47:38.918" v="990" actId="478"/>
          <ac:picMkLst>
            <pc:docMk/>
            <pc:sldMk cId="2194503614" sldId="274"/>
            <ac:picMk id="9" creationId="{103335DA-7111-3DCA-B8B2-D6183A856B87}"/>
          </ac:picMkLst>
        </pc:picChg>
      </pc:sldChg>
      <pc:sldChg chg="add del">
        <pc:chgData name="Vishal Kanna Natarajan Manohar" userId="fbb174c13d675538" providerId="LiveId" clId="{EE08F6DF-1FEF-4DF7-976F-6B5BAFC41DD3}" dt="2024-05-02T03:52:23.339" v="1021" actId="47"/>
        <pc:sldMkLst>
          <pc:docMk/>
          <pc:sldMk cId="1256571463" sldId="275"/>
        </pc:sldMkLst>
      </pc:sldChg>
      <pc:sldMasterChg chg="add del addSldLayout delSldLayout">
        <pc:chgData name="Vishal Kanna Natarajan Manohar" userId="fbb174c13d675538" providerId="LiveId" clId="{EE08F6DF-1FEF-4DF7-976F-6B5BAFC41DD3}" dt="2024-05-01T19:07:30.914" v="10" actId="26606"/>
        <pc:sldMasterMkLst>
          <pc:docMk/>
          <pc:sldMasterMk cId="1421996742" sldId="2147483648"/>
        </pc:sldMasterMkLst>
        <pc:sldLayoutChg chg="add del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1421996742" sldId="2147483648"/>
            <pc:sldLayoutMk cId="3757086071" sldId="2147483649"/>
          </pc:sldLayoutMkLst>
        </pc:sldLayoutChg>
        <pc:sldLayoutChg chg="add del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1421996742" sldId="2147483648"/>
            <pc:sldLayoutMk cId="2839829200" sldId="2147483650"/>
          </pc:sldLayoutMkLst>
        </pc:sldLayoutChg>
        <pc:sldLayoutChg chg="add del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1421996742" sldId="2147483648"/>
            <pc:sldLayoutMk cId="1993146328" sldId="2147483651"/>
          </pc:sldLayoutMkLst>
        </pc:sldLayoutChg>
        <pc:sldLayoutChg chg="add del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1421996742" sldId="2147483648"/>
            <pc:sldLayoutMk cId="790388770" sldId="2147483652"/>
          </pc:sldLayoutMkLst>
        </pc:sldLayoutChg>
        <pc:sldLayoutChg chg="add del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1421996742" sldId="2147483648"/>
            <pc:sldLayoutMk cId="1134534368" sldId="2147483653"/>
          </pc:sldLayoutMkLst>
        </pc:sldLayoutChg>
        <pc:sldLayoutChg chg="add del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1421996742" sldId="2147483648"/>
            <pc:sldLayoutMk cId="4289673339" sldId="2147483654"/>
          </pc:sldLayoutMkLst>
        </pc:sldLayoutChg>
        <pc:sldLayoutChg chg="add del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1421996742" sldId="2147483648"/>
            <pc:sldLayoutMk cId="3111280502" sldId="2147483655"/>
          </pc:sldLayoutMkLst>
        </pc:sldLayoutChg>
        <pc:sldLayoutChg chg="add del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1421996742" sldId="2147483648"/>
            <pc:sldLayoutMk cId="3666687167" sldId="2147483656"/>
          </pc:sldLayoutMkLst>
        </pc:sldLayoutChg>
        <pc:sldLayoutChg chg="add del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1421996742" sldId="2147483648"/>
            <pc:sldLayoutMk cId="1699997130" sldId="2147483657"/>
          </pc:sldLayoutMkLst>
        </pc:sldLayoutChg>
        <pc:sldLayoutChg chg="add del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1421996742" sldId="2147483648"/>
            <pc:sldLayoutMk cId="196054470" sldId="2147483658"/>
          </pc:sldLayoutMkLst>
        </pc:sldLayoutChg>
        <pc:sldLayoutChg chg="add del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1421996742" sldId="2147483648"/>
            <pc:sldLayoutMk cId="3453400893" sldId="2147483659"/>
          </pc:sldLayoutMkLst>
        </pc:sldLayoutChg>
      </pc:sldMasterChg>
      <pc:sldMasterChg chg="add del replId addSldLayout delSldLayout">
        <pc:chgData name="Vishal Kanna Natarajan Manohar" userId="fbb174c13d675538" providerId="LiveId" clId="{EE08F6DF-1FEF-4DF7-976F-6B5BAFC41DD3}" dt="2024-05-01T19:07:30.852" v="9" actId="26606"/>
        <pc:sldMasterMkLst>
          <pc:docMk/>
          <pc:sldMasterMk cId="37465974" sldId="2147483660"/>
        </pc:sldMasterMkLst>
        <pc:sldLayoutChg chg="add del">
          <pc:chgData name="Vishal Kanna Natarajan Manohar" userId="fbb174c13d675538" providerId="LiveId" clId="{EE08F6DF-1FEF-4DF7-976F-6B5BAFC41DD3}" dt="2024-05-01T19:07:30.852" v="9" actId="26606"/>
          <pc:sldLayoutMkLst>
            <pc:docMk/>
            <pc:sldMasterMk cId="37465974" sldId="2147483660"/>
            <pc:sldLayoutMk cId="1737314590" sldId="2147483661"/>
          </pc:sldLayoutMkLst>
        </pc:sldLayoutChg>
        <pc:sldLayoutChg chg="add del replId">
          <pc:chgData name="Vishal Kanna Natarajan Manohar" userId="fbb174c13d675538" providerId="LiveId" clId="{EE08F6DF-1FEF-4DF7-976F-6B5BAFC41DD3}" dt="2024-05-01T19:07:30.852" v="9" actId="26606"/>
          <pc:sldLayoutMkLst>
            <pc:docMk/>
            <pc:sldMasterMk cId="37465974" sldId="2147483660"/>
            <pc:sldLayoutMk cId="4228698713" sldId="2147483662"/>
          </pc:sldLayoutMkLst>
        </pc:sldLayoutChg>
        <pc:sldLayoutChg chg="add del replId">
          <pc:chgData name="Vishal Kanna Natarajan Manohar" userId="fbb174c13d675538" providerId="LiveId" clId="{EE08F6DF-1FEF-4DF7-976F-6B5BAFC41DD3}" dt="2024-05-01T19:07:30.852" v="9" actId="26606"/>
          <pc:sldLayoutMkLst>
            <pc:docMk/>
            <pc:sldMasterMk cId="37465974" sldId="2147483660"/>
            <pc:sldLayoutMk cId="2459255380" sldId="2147483663"/>
          </pc:sldLayoutMkLst>
        </pc:sldLayoutChg>
        <pc:sldLayoutChg chg="add del replId">
          <pc:chgData name="Vishal Kanna Natarajan Manohar" userId="fbb174c13d675538" providerId="LiveId" clId="{EE08F6DF-1FEF-4DF7-976F-6B5BAFC41DD3}" dt="2024-05-01T19:07:30.852" v="9" actId="26606"/>
          <pc:sldLayoutMkLst>
            <pc:docMk/>
            <pc:sldMasterMk cId="37465974" sldId="2147483660"/>
            <pc:sldLayoutMk cId="3773904384" sldId="2147483664"/>
          </pc:sldLayoutMkLst>
        </pc:sldLayoutChg>
        <pc:sldLayoutChg chg="add del replId">
          <pc:chgData name="Vishal Kanna Natarajan Manohar" userId="fbb174c13d675538" providerId="LiveId" clId="{EE08F6DF-1FEF-4DF7-976F-6B5BAFC41DD3}" dt="2024-05-01T19:07:30.852" v="9" actId="26606"/>
          <pc:sldLayoutMkLst>
            <pc:docMk/>
            <pc:sldMasterMk cId="37465974" sldId="2147483660"/>
            <pc:sldLayoutMk cId="594066935" sldId="2147483665"/>
          </pc:sldLayoutMkLst>
        </pc:sldLayoutChg>
        <pc:sldLayoutChg chg="add del replId">
          <pc:chgData name="Vishal Kanna Natarajan Manohar" userId="fbb174c13d675538" providerId="LiveId" clId="{EE08F6DF-1FEF-4DF7-976F-6B5BAFC41DD3}" dt="2024-05-01T19:07:30.852" v="9" actId="26606"/>
          <pc:sldLayoutMkLst>
            <pc:docMk/>
            <pc:sldMasterMk cId="37465974" sldId="2147483660"/>
            <pc:sldLayoutMk cId="1466322927" sldId="2147483666"/>
          </pc:sldLayoutMkLst>
        </pc:sldLayoutChg>
        <pc:sldLayoutChg chg="add del replId">
          <pc:chgData name="Vishal Kanna Natarajan Manohar" userId="fbb174c13d675538" providerId="LiveId" clId="{EE08F6DF-1FEF-4DF7-976F-6B5BAFC41DD3}" dt="2024-05-01T19:07:30.852" v="9" actId="26606"/>
          <pc:sldLayoutMkLst>
            <pc:docMk/>
            <pc:sldMasterMk cId="37465974" sldId="2147483660"/>
            <pc:sldLayoutMk cId="2888360579" sldId="2147483667"/>
          </pc:sldLayoutMkLst>
        </pc:sldLayoutChg>
        <pc:sldLayoutChg chg="add del replId">
          <pc:chgData name="Vishal Kanna Natarajan Manohar" userId="fbb174c13d675538" providerId="LiveId" clId="{EE08F6DF-1FEF-4DF7-976F-6B5BAFC41DD3}" dt="2024-05-01T19:07:30.852" v="9" actId="26606"/>
          <pc:sldLayoutMkLst>
            <pc:docMk/>
            <pc:sldMasterMk cId="37465974" sldId="2147483660"/>
            <pc:sldLayoutMk cId="1223458609" sldId="2147483668"/>
          </pc:sldLayoutMkLst>
        </pc:sldLayoutChg>
        <pc:sldLayoutChg chg="add del replId">
          <pc:chgData name="Vishal Kanna Natarajan Manohar" userId="fbb174c13d675538" providerId="LiveId" clId="{EE08F6DF-1FEF-4DF7-976F-6B5BAFC41DD3}" dt="2024-05-01T19:07:30.852" v="9" actId="26606"/>
          <pc:sldLayoutMkLst>
            <pc:docMk/>
            <pc:sldMasterMk cId="37465974" sldId="2147483660"/>
            <pc:sldLayoutMk cId="2689771082" sldId="2147483669"/>
          </pc:sldLayoutMkLst>
        </pc:sldLayoutChg>
        <pc:sldLayoutChg chg="add del replId">
          <pc:chgData name="Vishal Kanna Natarajan Manohar" userId="fbb174c13d675538" providerId="LiveId" clId="{EE08F6DF-1FEF-4DF7-976F-6B5BAFC41DD3}" dt="2024-05-01T19:07:30.852" v="9" actId="26606"/>
          <pc:sldLayoutMkLst>
            <pc:docMk/>
            <pc:sldMasterMk cId="37465974" sldId="2147483660"/>
            <pc:sldLayoutMk cId="572786303" sldId="2147483670"/>
          </pc:sldLayoutMkLst>
        </pc:sldLayoutChg>
        <pc:sldLayoutChg chg="add del replId">
          <pc:chgData name="Vishal Kanna Natarajan Manohar" userId="fbb174c13d675538" providerId="LiveId" clId="{EE08F6DF-1FEF-4DF7-976F-6B5BAFC41DD3}" dt="2024-05-01T19:07:30.852" v="9" actId="26606"/>
          <pc:sldLayoutMkLst>
            <pc:docMk/>
            <pc:sldMasterMk cId="37465974" sldId="2147483660"/>
            <pc:sldLayoutMk cId="2958736082" sldId="2147483671"/>
          </pc:sldLayoutMkLst>
        </pc:sldLayoutChg>
      </pc:sldMasterChg>
      <pc:sldMasterChg chg="add addSldLayout">
        <pc:chgData name="Vishal Kanna Natarajan Manohar" userId="fbb174c13d675538" providerId="LiveId" clId="{EE08F6DF-1FEF-4DF7-976F-6B5BAFC41DD3}" dt="2024-05-01T19:07:30.914" v="10" actId="26606"/>
        <pc:sldMasterMkLst>
          <pc:docMk/>
          <pc:sldMasterMk cId="339444235" sldId="2147483673"/>
        </pc:sldMasterMkLst>
        <pc:sldLayoutChg chg="add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339444235" sldId="2147483673"/>
            <pc:sldLayoutMk cId="2925239283" sldId="2147483662"/>
          </pc:sldLayoutMkLst>
        </pc:sldLayoutChg>
        <pc:sldLayoutChg chg="add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339444235" sldId="2147483673"/>
            <pc:sldLayoutMk cId="2426642134" sldId="2147483663"/>
          </pc:sldLayoutMkLst>
        </pc:sldLayoutChg>
        <pc:sldLayoutChg chg="add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339444235" sldId="2147483673"/>
            <pc:sldLayoutMk cId="2059414528" sldId="2147483664"/>
          </pc:sldLayoutMkLst>
        </pc:sldLayoutChg>
        <pc:sldLayoutChg chg="add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339444235" sldId="2147483673"/>
            <pc:sldLayoutMk cId="3648746740" sldId="2147483665"/>
          </pc:sldLayoutMkLst>
        </pc:sldLayoutChg>
        <pc:sldLayoutChg chg="add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339444235" sldId="2147483673"/>
            <pc:sldLayoutMk cId="3404651784" sldId="2147483666"/>
          </pc:sldLayoutMkLst>
        </pc:sldLayoutChg>
        <pc:sldLayoutChg chg="add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339444235" sldId="2147483673"/>
            <pc:sldLayoutMk cId="2380784880" sldId="2147483667"/>
          </pc:sldLayoutMkLst>
        </pc:sldLayoutChg>
        <pc:sldLayoutChg chg="add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339444235" sldId="2147483673"/>
            <pc:sldLayoutMk cId="1108704890" sldId="2147483668"/>
          </pc:sldLayoutMkLst>
        </pc:sldLayoutChg>
        <pc:sldLayoutChg chg="add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339444235" sldId="2147483673"/>
            <pc:sldLayoutMk cId="1161828" sldId="2147483669"/>
          </pc:sldLayoutMkLst>
        </pc:sldLayoutChg>
        <pc:sldLayoutChg chg="add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339444235" sldId="2147483673"/>
            <pc:sldLayoutMk cId="854020402" sldId="2147483670"/>
          </pc:sldLayoutMkLst>
        </pc:sldLayoutChg>
        <pc:sldLayoutChg chg="add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339444235" sldId="2147483673"/>
            <pc:sldLayoutMk cId="4111070509" sldId="2147483671"/>
          </pc:sldLayoutMkLst>
        </pc:sldLayoutChg>
        <pc:sldLayoutChg chg="add">
          <pc:chgData name="Vishal Kanna Natarajan Manohar" userId="fbb174c13d675538" providerId="LiveId" clId="{EE08F6DF-1FEF-4DF7-976F-6B5BAFC41DD3}" dt="2024-05-01T19:07:30.914" v="10" actId="26606"/>
          <pc:sldLayoutMkLst>
            <pc:docMk/>
            <pc:sldMasterMk cId="339444235" sldId="2147483673"/>
            <pc:sldLayoutMk cId="2687465565" sldId="2147483672"/>
          </pc:sldLayoutMkLst>
        </pc:sldLayoutChg>
      </pc:sldMasterChg>
      <pc:sldMasterChg chg="add del addSldLayout delSldLayout">
        <pc:chgData name="Vishal Kanna Natarajan Manohar" userId="fbb174c13d675538" providerId="LiveId" clId="{EE08F6DF-1FEF-4DF7-976F-6B5BAFC41DD3}" dt="2024-05-01T19:07:12.737" v="3" actId="26606"/>
        <pc:sldMasterMkLst>
          <pc:docMk/>
          <pc:sldMasterMk cId="1632751952" sldId="2147483718"/>
        </pc:sldMasterMkLst>
        <pc:sldLayoutChg chg="add del">
          <pc:chgData name="Vishal Kanna Natarajan Manohar" userId="fbb174c13d675538" providerId="LiveId" clId="{EE08F6DF-1FEF-4DF7-976F-6B5BAFC41DD3}" dt="2024-05-01T19:07:12.737" v="3" actId="26606"/>
          <pc:sldLayoutMkLst>
            <pc:docMk/>
            <pc:sldMasterMk cId="1632751952" sldId="2147483718"/>
            <pc:sldLayoutMk cId="1984349762" sldId="2147483707"/>
          </pc:sldLayoutMkLst>
        </pc:sldLayoutChg>
        <pc:sldLayoutChg chg="add del">
          <pc:chgData name="Vishal Kanna Natarajan Manohar" userId="fbb174c13d675538" providerId="LiveId" clId="{EE08F6DF-1FEF-4DF7-976F-6B5BAFC41DD3}" dt="2024-05-01T19:07:12.737" v="3" actId="26606"/>
          <pc:sldLayoutMkLst>
            <pc:docMk/>
            <pc:sldMasterMk cId="1632751952" sldId="2147483718"/>
            <pc:sldLayoutMk cId="807782506" sldId="2147483708"/>
          </pc:sldLayoutMkLst>
        </pc:sldLayoutChg>
        <pc:sldLayoutChg chg="add del">
          <pc:chgData name="Vishal Kanna Natarajan Manohar" userId="fbb174c13d675538" providerId="LiveId" clId="{EE08F6DF-1FEF-4DF7-976F-6B5BAFC41DD3}" dt="2024-05-01T19:07:12.737" v="3" actId="26606"/>
          <pc:sldLayoutMkLst>
            <pc:docMk/>
            <pc:sldMasterMk cId="1632751952" sldId="2147483718"/>
            <pc:sldLayoutMk cId="3912939405" sldId="2147483709"/>
          </pc:sldLayoutMkLst>
        </pc:sldLayoutChg>
        <pc:sldLayoutChg chg="add del">
          <pc:chgData name="Vishal Kanna Natarajan Manohar" userId="fbb174c13d675538" providerId="LiveId" clId="{EE08F6DF-1FEF-4DF7-976F-6B5BAFC41DD3}" dt="2024-05-01T19:07:12.737" v="3" actId="26606"/>
          <pc:sldLayoutMkLst>
            <pc:docMk/>
            <pc:sldMasterMk cId="1632751952" sldId="2147483718"/>
            <pc:sldLayoutMk cId="3001680526" sldId="2147483710"/>
          </pc:sldLayoutMkLst>
        </pc:sldLayoutChg>
        <pc:sldLayoutChg chg="add del">
          <pc:chgData name="Vishal Kanna Natarajan Manohar" userId="fbb174c13d675538" providerId="LiveId" clId="{EE08F6DF-1FEF-4DF7-976F-6B5BAFC41DD3}" dt="2024-05-01T19:07:12.737" v="3" actId="26606"/>
          <pc:sldLayoutMkLst>
            <pc:docMk/>
            <pc:sldMasterMk cId="1632751952" sldId="2147483718"/>
            <pc:sldLayoutMk cId="3570939847" sldId="2147483711"/>
          </pc:sldLayoutMkLst>
        </pc:sldLayoutChg>
        <pc:sldLayoutChg chg="add del">
          <pc:chgData name="Vishal Kanna Natarajan Manohar" userId="fbb174c13d675538" providerId="LiveId" clId="{EE08F6DF-1FEF-4DF7-976F-6B5BAFC41DD3}" dt="2024-05-01T19:07:12.737" v="3" actId="26606"/>
          <pc:sldLayoutMkLst>
            <pc:docMk/>
            <pc:sldMasterMk cId="1632751952" sldId="2147483718"/>
            <pc:sldLayoutMk cId="3307064871" sldId="2147483712"/>
          </pc:sldLayoutMkLst>
        </pc:sldLayoutChg>
        <pc:sldLayoutChg chg="add del">
          <pc:chgData name="Vishal Kanna Natarajan Manohar" userId="fbb174c13d675538" providerId="LiveId" clId="{EE08F6DF-1FEF-4DF7-976F-6B5BAFC41DD3}" dt="2024-05-01T19:07:12.737" v="3" actId="26606"/>
          <pc:sldLayoutMkLst>
            <pc:docMk/>
            <pc:sldMasterMk cId="1632751952" sldId="2147483718"/>
            <pc:sldLayoutMk cId="1937361983" sldId="2147483713"/>
          </pc:sldLayoutMkLst>
        </pc:sldLayoutChg>
        <pc:sldLayoutChg chg="add del">
          <pc:chgData name="Vishal Kanna Natarajan Manohar" userId="fbb174c13d675538" providerId="LiveId" clId="{EE08F6DF-1FEF-4DF7-976F-6B5BAFC41DD3}" dt="2024-05-01T19:07:12.737" v="3" actId="26606"/>
          <pc:sldLayoutMkLst>
            <pc:docMk/>
            <pc:sldMasterMk cId="1632751952" sldId="2147483718"/>
            <pc:sldLayoutMk cId="1211965344" sldId="2147483714"/>
          </pc:sldLayoutMkLst>
        </pc:sldLayoutChg>
        <pc:sldLayoutChg chg="add del">
          <pc:chgData name="Vishal Kanna Natarajan Manohar" userId="fbb174c13d675538" providerId="LiveId" clId="{EE08F6DF-1FEF-4DF7-976F-6B5BAFC41DD3}" dt="2024-05-01T19:07:12.737" v="3" actId="26606"/>
          <pc:sldLayoutMkLst>
            <pc:docMk/>
            <pc:sldMasterMk cId="1632751952" sldId="2147483718"/>
            <pc:sldLayoutMk cId="522060355" sldId="2147483715"/>
          </pc:sldLayoutMkLst>
        </pc:sldLayoutChg>
        <pc:sldLayoutChg chg="add del">
          <pc:chgData name="Vishal Kanna Natarajan Manohar" userId="fbb174c13d675538" providerId="LiveId" clId="{EE08F6DF-1FEF-4DF7-976F-6B5BAFC41DD3}" dt="2024-05-01T19:07:12.737" v="3" actId="26606"/>
          <pc:sldLayoutMkLst>
            <pc:docMk/>
            <pc:sldMasterMk cId="1632751952" sldId="2147483718"/>
            <pc:sldLayoutMk cId="3894828643" sldId="2147483716"/>
          </pc:sldLayoutMkLst>
        </pc:sldLayoutChg>
        <pc:sldLayoutChg chg="add del">
          <pc:chgData name="Vishal Kanna Natarajan Manohar" userId="fbb174c13d675538" providerId="LiveId" clId="{EE08F6DF-1FEF-4DF7-976F-6B5BAFC41DD3}" dt="2024-05-01T19:07:12.737" v="3" actId="26606"/>
          <pc:sldLayoutMkLst>
            <pc:docMk/>
            <pc:sldMasterMk cId="1632751952" sldId="2147483718"/>
            <pc:sldLayoutMk cId="3688989302" sldId="2147483717"/>
          </pc:sldLayoutMkLst>
        </pc:sldLayoutChg>
      </pc:sldMasterChg>
      <pc:sldMasterChg chg="add del addSldLayout delSldLayout">
        <pc:chgData name="Vishal Kanna Natarajan Manohar" userId="fbb174c13d675538" providerId="LiveId" clId="{EE08F6DF-1FEF-4DF7-976F-6B5BAFC41DD3}" dt="2024-05-01T19:07:14.983" v="5" actId="26606"/>
        <pc:sldMasterMkLst>
          <pc:docMk/>
          <pc:sldMasterMk cId="3968380673" sldId="2147483744"/>
        </pc:sldMasterMkLst>
        <pc:sldLayoutChg chg="add del">
          <pc:chgData name="Vishal Kanna Natarajan Manohar" userId="fbb174c13d675538" providerId="LiveId" clId="{EE08F6DF-1FEF-4DF7-976F-6B5BAFC41DD3}" dt="2024-05-01T19:07:14.983" v="5" actId="26606"/>
          <pc:sldLayoutMkLst>
            <pc:docMk/>
            <pc:sldMasterMk cId="3968380673" sldId="2147483744"/>
            <pc:sldLayoutMk cId="1631220756" sldId="2147483733"/>
          </pc:sldLayoutMkLst>
        </pc:sldLayoutChg>
        <pc:sldLayoutChg chg="add del">
          <pc:chgData name="Vishal Kanna Natarajan Manohar" userId="fbb174c13d675538" providerId="LiveId" clId="{EE08F6DF-1FEF-4DF7-976F-6B5BAFC41DD3}" dt="2024-05-01T19:07:14.983" v="5" actId="26606"/>
          <pc:sldLayoutMkLst>
            <pc:docMk/>
            <pc:sldMasterMk cId="3968380673" sldId="2147483744"/>
            <pc:sldLayoutMk cId="1352247845" sldId="2147483734"/>
          </pc:sldLayoutMkLst>
        </pc:sldLayoutChg>
        <pc:sldLayoutChg chg="add del">
          <pc:chgData name="Vishal Kanna Natarajan Manohar" userId="fbb174c13d675538" providerId="LiveId" clId="{EE08F6DF-1FEF-4DF7-976F-6B5BAFC41DD3}" dt="2024-05-01T19:07:14.983" v="5" actId="26606"/>
          <pc:sldLayoutMkLst>
            <pc:docMk/>
            <pc:sldMasterMk cId="3968380673" sldId="2147483744"/>
            <pc:sldLayoutMk cId="2155911365" sldId="2147483735"/>
          </pc:sldLayoutMkLst>
        </pc:sldLayoutChg>
        <pc:sldLayoutChg chg="add del">
          <pc:chgData name="Vishal Kanna Natarajan Manohar" userId="fbb174c13d675538" providerId="LiveId" clId="{EE08F6DF-1FEF-4DF7-976F-6B5BAFC41DD3}" dt="2024-05-01T19:07:14.983" v="5" actId="26606"/>
          <pc:sldLayoutMkLst>
            <pc:docMk/>
            <pc:sldMasterMk cId="3968380673" sldId="2147483744"/>
            <pc:sldLayoutMk cId="1905136833" sldId="2147483736"/>
          </pc:sldLayoutMkLst>
        </pc:sldLayoutChg>
        <pc:sldLayoutChg chg="add del">
          <pc:chgData name="Vishal Kanna Natarajan Manohar" userId="fbb174c13d675538" providerId="LiveId" clId="{EE08F6DF-1FEF-4DF7-976F-6B5BAFC41DD3}" dt="2024-05-01T19:07:14.983" v="5" actId="26606"/>
          <pc:sldLayoutMkLst>
            <pc:docMk/>
            <pc:sldMasterMk cId="3968380673" sldId="2147483744"/>
            <pc:sldLayoutMk cId="2658884051" sldId="2147483737"/>
          </pc:sldLayoutMkLst>
        </pc:sldLayoutChg>
        <pc:sldLayoutChg chg="add del">
          <pc:chgData name="Vishal Kanna Natarajan Manohar" userId="fbb174c13d675538" providerId="LiveId" clId="{EE08F6DF-1FEF-4DF7-976F-6B5BAFC41DD3}" dt="2024-05-01T19:07:14.983" v="5" actId="26606"/>
          <pc:sldLayoutMkLst>
            <pc:docMk/>
            <pc:sldMasterMk cId="3968380673" sldId="2147483744"/>
            <pc:sldLayoutMk cId="1323318986" sldId="2147483738"/>
          </pc:sldLayoutMkLst>
        </pc:sldLayoutChg>
        <pc:sldLayoutChg chg="add del">
          <pc:chgData name="Vishal Kanna Natarajan Manohar" userId="fbb174c13d675538" providerId="LiveId" clId="{EE08F6DF-1FEF-4DF7-976F-6B5BAFC41DD3}" dt="2024-05-01T19:07:14.983" v="5" actId="26606"/>
          <pc:sldLayoutMkLst>
            <pc:docMk/>
            <pc:sldMasterMk cId="3968380673" sldId="2147483744"/>
            <pc:sldLayoutMk cId="1865413878" sldId="2147483739"/>
          </pc:sldLayoutMkLst>
        </pc:sldLayoutChg>
        <pc:sldLayoutChg chg="add del">
          <pc:chgData name="Vishal Kanna Natarajan Manohar" userId="fbb174c13d675538" providerId="LiveId" clId="{EE08F6DF-1FEF-4DF7-976F-6B5BAFC41DD3}" dt="2024-05-01T19:07:14.983" v="5" actId="26606"/>
          <pc:sldLayoutMkLst>
            <pc:docMk/>
            <pc:sldMasterMk cId="3968380673" sldId="2147483744"/>
            <pc:sldLayoutMk cId="4096817427" sldId="2147483740"/>
          </pc:sldLayoutMkLst>
        </pc:sldLayoutChg>
        <pc:sldLayoutChg chg="add del">
          <pc:chgData name="Vishal Kanna Natarajan Manohar" userId="fbb174c13d675538" providerId="LiveId" clId="{EE08F6DF-1FEF-4DF7-976F-6B5BAFC41DD3}" dt="2024-05-01T19:07:14.983" v="5" actId="26606"/>
          <pc:sldLayoutMkLst>
            <pc:docMk/>
            <pc:sldMasterMk cId="3968380673" sldId="2147483744"/>
            <pc:sldLayoutMk cId="1414902779" sldId="2147483741"/>
          </pc:sldLayoutMkLst>
        </pc:sldLayoutChg>
        <pc:sldLayoutChg chg="add del">
          <pc:chgData name="Vishal Kanna Natarajan Manohar" userId="fbb174c13d675538" providerId="LiveId" clId="{EE08F6DF-1FEF-4DF7-976F-6B5BAFC41DD3}" dt="2024-05-01T19:07:14.983" v="5" actId="26606"/>
          <pc:sldLayoutMkLst>
            <pc:docMk/>
            <pc:sldMasterMk cId="3968380673" sldId="2147483744"/>
            <pc:sldLayoutMk cId="1957125360" sldId="2147483742"/>
          </pc:sldLayoutMkLst>
        </pc:sldLayoutChg>
        <pc:sldLayoutChg chg="add del">
          <pc:chgData name="Vishal Kanna Natarajan Manohar" userId="fbb174c13d675538" providerId="LiveId" clId="{EE08F6DF-1FEF-4DF7-976F-6B5BAFC41DD3}" dt="2024-05-01T19:07:14.983" v="5" actId="26606"/>
          <pc:sldLayoutMkLst>
            <pc:docMk/>
            <pc:sldMasterMk cId="3968380673" sldId="2147483744"/>
            <pc:sldLayoutMk cId="2518933311" sldId="214748374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6B6C9-2C86-40F6-9934-D32787418A8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B155-A6AA-4DA7-8D25-6E37F4EE8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15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B155-A6AA-4DA7-8D25-6E37F4EE898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71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B155-A6AA-4DA7-8D25-6E37F4EE898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245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B155-A6AA-4DA7-8D25-6E37F4EE898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2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B155-A6AA-4DA7-8D25-6E37F4EE898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40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B155-A6AA-4DA7-8D25-6E37F4EE898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8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B155-A6AA-4DA7-8D25-6E37F4EE898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3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B155-A6AA-4DA7-8D25-6E37F4EE898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80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B155-A6AA-4DA7-8D25-6E37F4EE898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773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B155-A6AA-4DA7-8D25-6E37F4EE898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01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B155-A6AA-4DA7-8D25-6E37F4EE898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468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B155-A6AA-4DA7-8D25-6E37F4EE898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124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B155-A6AA-4DA7-8D25-6E37F4EE898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463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B155-A6AA-4DA7-8D25-6E37F4EE898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13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0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8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2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7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6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5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297ED-097A-4260-7587-8136FADAF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399" y="908651"/>
            <a:ext cx="4448703" cy="364034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Analyzing Medicare Data for Multiple Chronic Conditions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C3355-B490-F253-2CC6-8CBD3EF90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7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nalysing medical x-ray results">
            <a:extLst>
              <a:ext uri="{FF2B5EF4-FFF2-40B4-BE49-F238E27FC236}">
                <a16:creationId xmlns:a16="http://schemas.microsoft.com/office/drawing/2014/main" id="{E109EC8D-AA9B-E10F-3F07-D55F9DF79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57" r="2136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0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FA85-F203-F842-9250-0DCD5E38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D4628A-0763-43C4-5B95-990803C7D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4825" y="2499604"/>
            <a:ext cx="5227073" cy="32621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98B80-59B9-01FF-D028-DEAF965F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40D52-F3B1-0A45-C8A2-A7749B278BF4}"/>
              </a:ext>
            </a:extLst>
          </p:cNvPr>
          <p:cNvSpPr txBox="1"/>
          <p:nvPr/>
        </p:nvSpPr>
        <p:spPr>
          <a:xfrm>
            <a:off x="800100" y="1705934"/>
            <a:ext cx="362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BY PREVALENCE:</a:t>
            </a:r>
            <a:endParaRPr lang="en-IN" dirty="0"/>
          </a:p>
        </p:txBody>
      </p:sp>
      <p:pic>
        <p:nvPicPr>
          <p:cNvPr id="10" name="Picture 9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1C253100-3F6C-28B5-1C63-FD54BAD43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34" y="2293126"/>
            <a:ext cx="5508391" cy="38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3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FA85-F203-F842-9250-0DCD5E38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98B80-59B9-01FF-D028-DEAF965F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40D52-F3B1-0A45-C8A2-A7749B278BF4}"/>
              </a:ext>
            </a:extLst>
          </p:cNvPr>
          <p:cNvSpPr txBox="1"/>
          <p:nvPr/>
        </p:nvSpPr>
        <p:spPr>
          <a:xfrm>
            <a:off x="800099" y="1705934"/>
            <a:ext cx="7036211" cy="36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ohit Devanagari"/>
              </a:rPr>
              <a:t>ANALYSIS BY HOSPITAL READMISSION RATE AND ER VISITS:</a:t>
            </a:r>
            <a:endParaRPr lang="en-IN" sz="1800" kern="10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542BD83D-29E4-98EB-CF54-23798834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93126"/>
            <a:ext cx="5295900" cy="3524375"/>
          </a:xfrm>
          <a:prstGeom prst="rect">
            <a:avLst/>
          </a:prstGeom>
        </p:spPr>
      </p:pic>
      <p:pic>
        <p:nvPicPr>
          <p:cNvPr id="7" name="Picture 6" descr="A picture containing text, screenshot, colorfulness&#10;&#10;Description automatically generated">
            <a:extLst>
              <a:ext uri="{FF2B5EF4-FFF2-40B4-BE49-F238E27FC236}">
                <a16:creationId xmlns:a16="http://schemas.microsoft.com/office/drawing/2014/main" id="{4762F97D-66F3-52B5-3427-57618019F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64" y="2293127"/>
            <a:ext cx="5208552" cy="373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5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FFA85-F203-F842-9250-0DCD5E38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3E5AEA8-E970-AAD8-CB54-F1DFC997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83" y="715218"/>
            <a:ext cx="8002606" cy="599756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98B80-59B9-01FF-D028-DEAF965F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242987-08B8-7244-AD0C-6A5CE0AA214F}"/>
              </a:ext>
            </a:extLst>
          </p:cNvPr>
          <p:cNvSpPr txBox="1"/>
          <p:nvPr/>
        </p:nvSpPr>
        <p:spPr>
          <a:xfrm>
            <a:off x="685800" y="5143076"/>
            <a:ext cx="3190003" cy="39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ohit Devanagari"/>
              </a:rPr>
              <a:t>CORRELATION CHECK:</a:t>
            </a:r>
            <a:endParaRPr lang="en-IN" sz="2000" kern="10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764902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7BA6-6393-E990-C59A-6EE5E3C3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4B609-69F1-1350-8339-4A8A1C5B2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6551" y="2009642"/>
            <a:ext cx="2263299" cy="146412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5BB0-82EA-2C9C-FB88-B76B5EC3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4B3E0-4A22-31FA-CE2C-49B68011BC23}"/>
              </a:ext>
            </a:extLst>
          </p:cNvPr>
          <p:cNvSpPr txBox="1"/>
          <p:nvPr/>
        </p:nvSpPr>
        <p:spPr>
          <a:xfrm>
            <a:off x="700635" y="1610237"/>
            <a:ext cx="3190003" cy="39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Lohit Devanagari"/>
              </a:rPr>
              <a:t>MODEL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ohit Devanagari"/>
              </a:rPr>
              <a:t>ESTIMATION:</a:t>
            </a:r>
            <a:endParaRPr lang="en-IN" sz="2000" kern="10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3ED371-2B98-45D9-56DF-CB8D93EEB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51" y="3517178"/>
            <a:ext cx="3623524" cy="2633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3117A9-9F62-2FA8-5912-2DACBEC83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317" y="2293126"/>
            <a:ext cx="6788499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2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7BA6-6393-E990-C59A-6EE5E3C3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5BB0-82EA-2C9C-FB88-B76B5EC3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4B3E0-4A22-31FA-CE2C-49B68011BC23}"/>
              </a:ext>
            </a:extLst>
          </p:cNvPr>
          <p:cNvSpPr txBox="1"/>
          <p:nvPr/>
        </p:nvSpPr>
        <p:spPr>
          <a:xfrm>
            <a:off x="700635" y="1694865"/>
            <a:ext cx="3497739" cy="39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ohit Devanagari"/>
              </a:rPr>
              <a:t>HANDLING</a:t>
            </a:r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Lohit Devanagari"/>
              </a:rPr>
              <a:t>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ohit Devanagari"/>
              </a:rPr>
              <a:t>ENDOGENEITY:</a:t>
            </a:r>
            <a:endParaRPr lang="en-IN" sz="2000" kern="10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0C1B0-EB31-FBF1-7473-BB499532F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574" y="1995948"/>
            <a:ext cx="6173791" cy="3805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C6644A-9165-1087-228E-64FEA1997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35" y="2293126"/>
            <a:ext cx="5073445" cy="273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7BA6-6393-E990-C59A-6EE5E3C3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5BB0-82EA-2C9C-FB88-B76B5EC3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4B3E0-4A22-31FA-CE2C-49B68011BC23}"/>
              </a:ext>
            </a:extLst>
          </p:cNvPr>
          <p:cNvSpPr txBox="1"/>
          <p:nvPr/>
        </p:nvSpPr>
        <p:spPr>
          <a:xfrm>
            <a:off x="700635" y="1694865"/>
            <a:ext cx="7589925" cy="39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ohit Devanagari"/>
              </a:rPr>
              <a:t>ROBUSTNESS CHECKS (ALTERNATIVE SPECIFICATIONS):</a:t>
            </a:r>
            <a:endParaRPr lang="en-IN" sz="2000" kern="10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B95F3D-DB6A-8E0A-ED54-C726669EF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20" y="2152743"/>
            <a:ext cx="5631002" cy="2535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CDB9A9-D4B3-238B-F7B1-3ADF0496E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222" y="2152743"/>
            <a:ext cx="5860363" cy="2634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BFDA29-9B9B-4A3D-6FE1-1AEF56D9A518}"/>
              </a:ext>
            </a:extLst>
          </p:cNvPr>
          <p:cNvSpPr txBox="1"/>
          <p:nvPr/>
        </p:nvSpPr>
        <p:spPr>
          <a:xfrm>
            <a:off x="195548" y="4845691"/>
            <a:ext cx="7904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Prvlnc</a:t>
            </a:r>
            <a:r>
              <a:rPr lang="en-US" sz="14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Coefficient: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-0.0537 (SE = 0.004, p &lt; .001)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Tot_Mdcr_Stdzd_Pymt_PC</a:t>
            </a:r>
            <a:r>
              <a:rPr lang="en-US" sz="14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Coefficient: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4.301e-06 (SE = 5.05e-08, p &lt; .001)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ER_Visits_Per_1000_Benes Coefficient: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3.136e-05 (SE = 6.13e-07, p &lt; .001)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7C3E5-A5FC-BE45-C98D-B7D83EC6EB9B}"/>
              </a:ext>
            </a:extLst>
          </p:cNvPr>
          <p:cNvSpPr txBox="1"/>
          <p:nvPr/>
        </p:nvSpPr>
        <p:spPr>
          <a:xfrm>
            <a:off x="6111222" y="4833120"/>
            <a:ext cx="7904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</a:t>
            </a:r>
            <a:r>
              <a:rPr lang="en-US" sz="14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Prvlnc</a:t>
            </a: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Coefficient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-0.0505 (SE = 0.004, p &lt; .001)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</a:t>
            </a:r>
            <a:r>
              <a:rPr lang="en-US" sz="14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Tot_Mdcr_Pymt_PC</a:t>
            </a: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Coefficient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3.676e-06 (SE = 4.85e-08, p &lt; .001)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ER_Visits_Per_1000_Benes Coefficient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3.633e-05 (SE = 6.16e-07, p &lt; .001)</a:t>
            </a:r>
          </a:p>
        </p:txBody>
      </p:sp>
    </p:spTree>
    <p:extLst>
      <p:ext uri="{BB962C8B-B14F-4D97-AF65-F5344CB8AC3E}">
        <p14:creationId xmlns:p14="http://schemas.microsoft.com/office/powerpoint/2010/main" val="350795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7BA6-6393-E990-C59A-6EE5E3C3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5BB0-82EA-2C9C-FB88-B76B5EC3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4B3E0-4A22-31FA-CE2C-49B68011BC23}"/>
              </a:ext>
            </a:extLst>
          </p:cNvPr>
          <p:cNvSpPr txBox="1"/>
          <p:nvPr/>
        </p:nvSpPr>
        <p:spPr>
          <a:xfrm>
            <a:off x="700635" y="1694865"/>
            <a:ext cx="7589925" cy="39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ohit Devanagari"/>
              </a:rPr>
              <a:t>ROBUSTNESS CHECKS (SUBSET ANALYSIS):</a:t>
            </a:r>
            <a:endParaRPr lang="en-IN" sz="2000" kern="10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3ACEA-CF95-0BC4-524A-338CB270A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" y="2444290"/>
            <a:ext cx="5670651" cy="2473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319EE-42A2-A319-EAF3-1ED81A27A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44291"/>
            <a:ext cx="6096000" cy="25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5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7BA6-6393-E990-C59A-6EE5E3C3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815726"/>
            <a:ext cx="10691265" cy="137103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5BB0-82EA-2C9C-FB88-B76B5EC3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4B3E0-4A22-31FA-CE2C-49B68011BC23}"/>
              </a:ext>
            </a:extLst>
          </p:cNvPr>
          <p:cNvSpPr txBox="1"/>
          <p:nvPr/>
        </p:nvSpPr>
        <p:spPr>
          <a:xfrm>
            <a:off x="700635" y="1501241"/>
            <a:ext cx="10691265" cy="39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ohit Devanagari"/>
              </a:rPr>
              <a:t>ROBUSTNESS CHECKS (HETEROSCEDASTICITY, BOOTSTRAPPING AND ROBUST REG):</a:t>
            </a:r>
            <a:endParaRPr lang="en-IN" sz="2000" kern="10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ACCDA5-E64F-7981-502B-7E7954944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35" y="1900646"/>
            <a:ext cx="5692565" cy="25458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54755A-C156-F502-943A-1DF21E59B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366" y="1900646"/>
            <a:ext cx="5885630" cy="2664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B168A-AABC-BD14-83F1-AB8188790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817" y="4564875"/>
            <a:ext cx="4939015" cy="22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99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7BA6-6393-E990-C59A-6EE5E3C3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9121-2101-94AF-DB88-25C8A78A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843549"/>
            <a:ext cx="9947700" cy="4085666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aimed to analyze Medicare data for multiple chronic conditions to forecast healthcare payments, prevalence of chronic conditions, and hospital readmission rates.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 relationships among demographics, age, and chronic conditions were identified through data preprocessing and visualization.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using metrics like Mean Squared Error (MSE) guided the selection of appropriate modeling techniques for accurate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findings can inform policy decisions and healthcare interventions to enhance care quality and efficiency for Medicare beneficiaries with complex health needs.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5BB0-82EA-2C9C-FB88-B76B5EC3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2E9BE-83A3-D38D-9548-7B4517AB8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368" y="4963092"/>
            <a:ext cx="1758383" cy="175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16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7BA6-6393-E990-C59A-6EE5E3C3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9121-2101-94AF-DB88-25C8A78A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843549"/>
            <a:ext cx="9947700" cy="4085666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additional variables or datasets to enhance the predictive models and gain deeper insights into healthcare utilization and outcomes.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advanced machine learning algorithms for more accurate forecasting.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 sensitivity analyses to assess model robustness and address potential biases in estimates.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healthcare providers and policymakers to translate research findings into actionable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 and evaluate the impact of interventions to refine predictive models and optimize healthcare delivery.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5BB0-82EA-2C9C-FB88-B76B5EC3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5DC12-5141-5235-E64B-300B63FAE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952" y="494566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7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54DF-689F-AC0B-67E7-0088DB7B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2D1F-9942-42DC-F4EF-42E88CEF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17373"/>
            <a:ext cx="10691265" cy="363608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6B69C-827C-A161-3B53-86FA3CA2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3AF8F-F0D4-A30B-1555-60ADC6CD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335" y="5114293"/>
            <a:ext cx="1743707" cy="174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4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59F74-A41E-BD8D-B249-EEEFA664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733800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43A44114-6ABD-9CCB-2A56-D88C7AFEB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0149" y="723901"/>
            <a:ext cx="5410200" cy="54102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02890-132A-E3AD-9648-73E414B3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3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7BA6-6393-E990-C59A-6EE5E3C3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9121-2101-94AF-DB88-25C8A78A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9878875" cy="36360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OVERVIEW: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prevalence of multiple chronic conditions among Medicare beneficiaries is on the rise, posing significant challenges to healthcare delivery and management.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the healthcare utilization, costs, and outcomes for individuals with complex health needs requires a deep understanding of the factors influencing their care.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5BB0-82EA-2C9C-FB88-B76B5EC3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24A3F8-ED54-10CD-C576-94ED40DA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492" y="4955458"/>
            <a:ext cx="1766017" cy="176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8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7BA6-6393-E990-C59A-6EE5E3C3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9121-2101-94AF-DB88-25C8A78A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9692062" cy="36360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Medicare data is crucial for improving care quality and efficiency for beneficiaries with multiple chronic conditions.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 have the potential to enhance healthcare services, patient outcomes, and resource allocation strategies.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Evidence-based decision-making in healthcare policy is essential to address the diverse and complex needs of this vulnerable population.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5BB0-82EA-2C9C-FB88-B76B5EC3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E464F-8F0C-C5A6-59C4-4B8B7C9A1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039" y="4924073"/>
            <a:ext cx="1877961" cy="187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3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7BA6-6393-E990-C59A-6EE5E3C3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9121-2101-94AF-DB88-25C8A78A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56619"/>
            <a:ext cx="10218377" cy="419873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Analyzing Medicare Data for Multiple Chronic Conditions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Centers for Medicare &amp; Medicaid Services Data website (data.cms.gov)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Size: 44,974 records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Bene_Geo_Lv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Geographic level of beneficiary's location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Bene_Age_Lvl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Age group of the beneficiary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Bene_MCC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chronic conditions/beneficiary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Tot_Mdcr_Stdzd_Pymt_PC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Standardized Medicare payment/beneficiary/year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Hosp_Readmsn_Rate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Hospital readmission rate/1,000 beneficiaries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5BB0-82EA-2C9C-FB88-B76B5EC3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EFE0E6-5146-4D23-2814-7AE847CA4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885" y="4428350"/>
            <a:ext cx="2277396" cy="229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1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D0D3-719F-D945-2DE3-C0E2EB3C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CBBC-81A8-F276-3342-CBD8317C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99303"/>
            <a:ext cx="10691265" cy="4557047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ENDOGENEITY CONSIDERATIONS: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Endogeneity arises when independent variables are correlated with the error term, potentially biasing regression estimates.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ER_Visits_Per_1000_Benes may exhibit endogeneity if influenced by unobserved factors affecting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Hosp_Readmsn_Rate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to biased estimates.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ENDOGENEITY: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Factors: Patients' health status, accessibility to healthcare facilities, and changes in healthcare policies, can influence both ER visits and hospital readmission rates.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Correlation: These factors may lead to a correlation between the independent variable (ER_Visits_Per_1000_Benes) and the error term in the regression model.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79936-D2CA-8CCF-51A5-37F44972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7F07F4-E6FF-7832-EED7-9DB15DA0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871" y="5138262"/>
            <a:ext cx="1691148" cy="15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2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D0D3-719F-D945-2DE3-C0E2EB3C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CBBC-81A8-F276-3342-CBD8317C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799303"/>
            <a:ext cx="10218376" cy="4557047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INSTRUMENTAL VARIABLES (IV):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Choice: Utilize ER_Visits_Per_1000_Benes as an instrument for itself in the regression analysis.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Rationale: Assumes that while ER visits are correlated with ER_Visits_Per_1000_Benes, the latter is uncorrelated with the error term, addressing endogeneity.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ESTIMATION: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Employ ordinary least squares (OLS) regression with instrumental variables to mitigate endogeneity concerns.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 Parameter: Specify the instrument parameter to include ER_Visits_Per_1000_Benes in the regression model.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79936-D2CA-8CCF-51A5-37F44972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E1A3D-93A1-C329-DDF4-4063E2155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710" y="4827639"/>
            <a:ext cx="1734167" cy="20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5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D0D3-719F-D945-2DE3-C0E2EB3C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CBBC-81A8-F276-3342-CBD8317C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81865"/>
            <a:ext cx="9928035" cy="4557047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ENDOGENEITY ASSESSMENT:</a:t>
            </a:r>
          </a:p>
          <a:p>
            <a:pPr marL="800100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Issues: Challenges may persist if the instrument is weakly correlated with the endogenous variable or if unobserved confounding factors are present.</a:t>
            </a:r>
          </a:p>
          <a:p>
            <a:pPr marL="800100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 approach relies on assumptions of exogeneity, relevance, and exclusion restrictions, which if violated, can lead to biased estimates.</a:t>
            </a:r>
          </a:p>
          <a:p>
            <a:pPr marL="800100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Multicollinearity: Address strong multicollinearity issues in the regression results, which may affect the stability and interpretation of coefficients.</a:t>
            </a:r>
          </a:p>
          <a:p>
            <a:pPr marL="800100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Checks: Highlight the importance of conducting sensitivity analyses and robustness checks to assess the consistency and reliability of results.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79936-D2CA-8CCF-51A5-37F44972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0DEF5-77B6-9737-E321-84CACAD5C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039" y="4988540"/>
            <a:ext cx="1732935" cy="173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6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FA85-F203-F842-9250-0DCD5E38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98B80-59B9-01FF-D028-DEAF965F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40D52-F3B1-0A45-C8A2-A7749B278BF4}"/>
              </a:ext>
            </a:extLst>
          </p:cNvPr>
          <p:cNvSpPr txBox="1"/>
          <p:nvPr/>
        </p:nvSpPr>
        <p:spPr>
          <a:xfrm>
            <a:off x="800100" y="1705934"/>
            <a:ext cx="362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STATISTICS: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D6F84A-8785-A38D-4298-70C0E75D7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8" y="2295081"/>
            <a:ext cx="10691812" cy="3631500"/>
          </a:xfrm>
        </p:spPr>
      </p:pic>
    </p:spTree>
    <p:extLst>
      <p:ext uri="{BB962C8B-B14F-4D97-AF65-F5344CB8AC3E}">
        <p14:creationId xmlns:p14="http://schemas.microsoft.com/office/powerpoint/2010/main" val="31599082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41243D"/>
      </a:dk2>
      <a:lt2>
        <a:srgbClr val="E2E6E8"/>
      </a:lt2>
      <a:accent1>
        <a:srgbClr val="BC9B83"/>
      </a:accent1>
      <a:accent2>
        <a:srgbClr val="BA7F7F"/>
      </a:accent2>
      <a:accent3>
        <a:srgbClr val="C594A9"/>
      </a:accent3>
      <a:accent4>
        <a:srgbClr val="BA7FB0"/>
      </a:accent4>
      <a:accent5>
        <a:srgbClr val="BA96C6"/>
      </a:accent5>
      <a:accent6>
        <a:srgbClr val="927FBA"/>
      </a:accent6>
      <a:hlink>
        <a:srgbClr val="5A86A6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923</Words>
  <Application>Microsoft Office PowerPoint</Application>
  <PresentationFormat>Widescreen</PresentationFormat>
  <Paragraphs>118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Arial</vt:lpstr>
      <vt:lpstr>Calisto MT</vt:lpstr>
      <vt:lpstr>Liberation Serif</vt:lpstr>
      <vt:lpstr>Söhne</vt:lpstr>
      <vt:lpstr>Times New Roman</vt:lpstr>
      <vt:lpstr>Univers Condensed</vt:lpstr>
      <vt:lpstr>ChronicleVTI</vt:lpstr>
      <vt:lpstr>Analyzing Medicare Data for Multiple Chronic Conditions</vt:lpstr>
      <vt:lpstr>AGENDA</vt:lpstr>
      <vt:lpstr>INTRODUCTION</vt:lpstr>
      <vt:lpstr>INTRODUCTION</vt:lpstr>
      <vt:lpstr>DATASET OVERVIEW</vt:lpstr>
      <vt:lpstr>METHODOLOGY</vt:lpstr>
      <vt:lpstr>METHODOLOGY</vt:lpstr>
      <vt:lpstr>METHODOLOGY</vt:lpstr>
      <vt:lpstr>DATA</vt:lpstr>
      <vt:lpstr>DATA</vt:lpstr>
      <vt:lpstr>DATA</vt:lpstr>
      <vt:lpstr>DATA</vt:lpstr>
      <vt:lpstr>RESULTS</vt:lpstr>
      <vt:lpstr>RESULTS</vt:lpstr>
      <vt:lpstr>RESULTS</vt:lpstr>
      <vt:lpstr>RESULTS</vt:lpstr>
      <vt:lpstr>RESULTS</vt:lpstr>
      <vt:lpstr>CONCLUSION</vt:lpstr>
      <vt:lpstr>future DIRECTIONS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Medicare Data for Multiple Chronic Conditions</dc:title>
  <dc:creator>Vishal Kanna Natarajan Manohar</dc:creator>
  <cp:lastModifiedBy>Keerthana Panyala</cp:lastModifiedBy>
  <cp:revision>10</cp:revision>
  <dcterms:created xsi:type="dcterms:W3CDTF">2024-05-01T19:06:28Z</dcterms:created>
  <dcterms:modified xsi:type="dcterms:W3CDTF">2024-05-03T15:52:13Z</dcterms:modified>
</cp:coreProperties>
</file>