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44652-CAE6-4E27-8034-A6DADE53B7F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8B200B-2C7A-4AD9-A39D-E7FC60086C88}">
      <dgm:prSet/>
      <dgm:spPr/>
      <dgm:t>
        <a:bodyPr/>
        <a:lstStyle/>
        <a:p>
          <a:r>
            <a:rPr lang="en-US" dirty="0"/>
            <a:t>Objective -&gt;</a:t>
          </a:r>
        </a:p>
      </dgm:t>
    </dgm:pt>
    <dgm:pt modelId="{4F908B63-1C4E-48AB-8E5F-3D7A1CF32F6D}" type="parTrans" cxnId="{704797D4-0C50-4EAE-9F27-8F9AE9B2C89F}">
      <dgm:prSet/>
      <dgm:spPr/>
      <dgm:t>
        <a:bodyPr/>
        <a:lstStyle/>
        <a:p>
          <a:endParaRPr lang="en-US"/>
        </a:p>
      </dgm:t>
    </dgm:pt>
    <dgm:pt modelId="{07FD2327-2F05-485E-BECD-8CBCDC34921B}" type="sibTrans" cxnId="{704797D4-0C50-4EAE-9F27-8F9AE9B2C89F}">
      <dgm:prSet/>
      <dgm:spPr/>
      <dgm:t>
        <a:bodyPr/>
        <a:lstStyle/>
        <a:p>
          <a:endParaRPr lang="en-US"/>
        </a:p>
      </dgm:t>
    </dgm:pt>
    <dgm:pt modelId="{0D0E0A12-A12B-4D32-A176-B58EE4BB9566}">
      <dgm:prSet/>
      <dgm:spPr/>
      <dgm:t>
        <a:bodyPr/>
        <a:lstStyle/>
        <a:p>
          <a:r>
            <a:rPr lang="en-US" dirty="0"/>
            <a:t>Scraped 1,000+ British Airways reviews from Skytrax</a:t>
          </a:r>
        </a:p>
      </dgm:t>
    </dgm:pt>
    <dgm:pt modelId="{C044A586-2101-42E4-8369-EA8C004C1B89}" type="parTrans" cxnId="{9E165B9A-8A78-4F75-B0D6-8F1376A32FB3}">
      <dgm:prSet/>
      <dgm:spPr/>
      <dgm:t>
        <a:bodyPr/>
        <a:lstStyle/>
        <a:p>
          <a:endParaRPr lang="en-US"/>
        </a:p>
      </dgm:t>
    </dgm:pt>
    <dgm:pt modelId="{97141903-FEF3-40A2-9AE8-649CA5C50597}" type="sibTrans" cxnId="{9E165B9A-8A78-4F75-B0D6-8F1376A32FB3}">
      <dgm:prSet/>
      <dgm:spPr/>
      <dgm:t>
        <a:bodyPr/>
        <a:lstStyle/>
        <a:p>
          <a:endParaRPr lang="en-US"/>
        </a:p>
      </dgm:t>
    </dgm:pt>
    <dgm:pt modelId="{ACB03878-1F8D-4525-8616-19084C4E9495}">
      <dgm:prSet/>
      <dgm:spPr/>
      <dgm:t>
        <a:bodyPr/>
        <a:lstStyle/>
        <a:p>
          <a:r>
            <a:rPr lang="en-US" dirty="0"/>
            <a:t>Analyzed customer sentiment, review trends, and key pain points</a:t>
          </a:r>
        </a:p>
      </dgm:t>
    </dgm:pt>
    <dgm:pt modelId="{0E1CC62B-D161-4BF1-8074-38AE63B04A23}" type="parTrans" cxnId="{EADDD5AE-45B6-4884-B087-D5FA65E79BCF}">
      <dgm:prSet/>
      <dgm:spPr/>
      <dgm:t>
        <a:bodyPr/>
        <a:lstStyle/>
        <a:p>
          <a:endParaRPr lang="en-US"/>
        </a:p>
      </dgm:t>
    </dgm:pt>
    <dgm:pt modelId="{334DE8C1-2C4F-4B3D-A5B0-05E42CBE3E16}" type="sibTrans" cxnId="{EADDD5AE-45B6-4884-B087-D5FA65E79BCF}">
      <dgm:prSet/>
      <dgm:spPr/>
      <dgm:t>
        <a:bodyPr/>
        <a:lstStyle/>
        <a:p>
          <a:endParaRPr lang="en-US"/>
        </a:p>
      </dgm:t>
    </dgm:pt>
    <dgm:pt modelId="{556B98A0-DB6B-4875-BED6-19396DE6A670}">
      <dgm:prSet/>
      <dgm:spPr/>
      <dgm:t>
        <a:bodyPr/>
        <a:lstStyle/>
        <a:p>
          <a:r>
            <a:rPr lang="en-US" dirty="0"/>
            <a:t>Provided data-driven insights for service improvement</a:t>
          </a:r>
        </a:p>
      </dgm:t>
    </dgm:pt>
    <dgm:pt modelId="{2004AB2A-D06D-4B84-AAA3-EA4B9EE87CA2}" type="parTrans" cxnId="{CD88D5A5-1872-440E-8365-FFC9EC04267B}">
      <dgm:prSet/>
      <dgm:spPr/>
      <dgm:t>
        <a:bodyPr/>
        <a:lstStyle/>
        <a:p>
          <a:endParaRPr lang="en-US"/>
        </a:p>
      </dgm:t>
    </dgm:pt>
    <dgm:pt modelId="{6E9C36AC-00B3-477C-9AB2-26B24D8294AF}" type="sibTrans" cxnId="{CD88D5A5-1872-440E-8365-FFC9EC04267B}">
      <dgm:prSet/>
      <dgm:spPr/>
      <dgm:t>
        <a:bodyPr/>
        <a:lstStyle/>
        <a:p>
          <a:endParaRPr lang="en-US"/>
        </a:p>
      </dgm:t>
    </dgm:pt>
    <dgm:pt modelId="{CAA69D23-7B04-4628-A1F6-75285476E3EF}">
      <dgm:prSet/>
      <dgm:spPr/>
      <dgm:t>
        <a:bodyPr/>
        <a:lstStyle/>
        <a:p>
          <a:r>
            <a:rPr lang="en-US" dirty="0"/>
            <a:t>Methodology -&gt;</a:t>
          </a:r>
        </a:p>
      </dgm:t>
    </dgm:pt>
    <dgm:pt modelId="{C9620CE1-649C-4AAC-90C4-7B0633D6750E}" type="parTrans" cxnId="{51C1D9A2-36B4-49DE-8BF8-0C75E5041546}">
      <dgm:prSet/>
      <dgm:spPr/>
      <dgm:t>
        <a:bodyPr/>
        <a:lstStyle/>
        <a:p>
          <a:endParaRPr lang="en-US"/>
        </a:p>
      </dgm:t>
    </dgm:pt>
    <dgm:pt modelId="{90BF2C57-7A30-4386-BD10-A599FE7D02AC}" type="sibTrans" cxnId="{51C1D9A2-36B4-49DE-8BF8-0C75E5041546}">
      <dgm:prSet/>
      <dgm:spPr/>
      <dgm:t>
        <a:bodyPr/>
        <a:lstStyle/>
        <a:p>
          <a:endParaRPr lang="en-US"/>
        </a:p>
      </dgm:t>
    </dgm:pt>
    <dgm:pt modelId="{49D08312-E9A7-4B26-AB6B-174FE26A3712}">
      <dgm:prSet/>
      <dgm:spPr/>
      <dgm:t>
        <a:bodyPr/>
        <a:lstStyle/>
        <a:p>
          <a:r>
            <a:rPr lang="en-US" dirty="0"/>
            <a:t>Web scraping using Python (</a:t>
          </a:r>
          <a:r>
            <a:rPr lang="en-US" dirty="0" err="1"/>
            <a:t>BeautifulSoup</a:t>
          </a:r>
          <a:r>
            <a:rPr lang="en-US" dirty="0"/>
            <a:t>)</a:t>
          </a:r>
        </a:p>
      </dgm:t>
    </dgm:pt>
    <dgm:pt modelId="{5B2DB3C5-EA25-4EF4-A57F-0B45765C8596}" type="parTrans" cxnId="{6826B365-9D1F-4DBD-80B5-74E1AF06654D}">
      <dgm:prSet/>
      <dgm:spPr/>
      <dgm:t>
        <a:bodyPr/>
        <a:lstStyle/>
        <a:p>
          <a:endParaRPr lang="en-US"/>
        </a:p>
      </dgm:t>
    </dgm:pt>
    <dgm:pt modelId="{B285C9D7-82B0-4624-BBB5-63C4E3E9AB45}" type="sibTrans" cxnId="{6826B365-9D1F-4DBD-80B5-74E1AF06654D}">
      <dgm:prSet/>
      <dgm:spPr/>
      <dgm:t>
        <a:bodyPr/>
        <a:lstStyle/>
        <a:p>
          <a:endParaRPr lang="en-US"/>
        </a:p>
      </dgm:t>
    </dgm:pt>
    <dgm:pt modelId="{C01D81D6-AE43-46F7-96D4-F19F1CE6F222}">
      <dgm:prSet/>
      <dgm:spPr/>
      <dgm:t>
        <a:bodyPr/>
        <a:lstStyle/>
        <a:p>
          <a:r>
            <a:rPr lang="en-US" dirty="0"/>
            <a:t>Data cleaning &amp; preprocessing</a:t>
          </a:r>
        </a:p>
      </dgm:t>
    </dgm:pt>
    <dgm:pt modelId="{5E7B69F7-6069-4AFE-B44B-4972FC5A280D}" type="parTrans" cxnId="{D364E688-93FB-4409-A07D-0C3D6698776C}">
      <dgm:prSet/>
      <dgm:spPr/>
      <dgm:t>
        <a:bodyPr/>
        <a:lstStyle/>
        <a:p>
          <a:endParaRPr lang="en-US"/>
        </a:p>
      </dgm:t>
    </dgm:pt>
    <dgm:pt modelId="{752972DC-91D4-4CFC-9AE6-DAE861BE3004}" type="sibTrans" cxnId="{D364E688-93FB-4409-A07D-0C3D6698776C}">
      <dgm:prSet/>
      <dgm:spPr/>
      <dgm:t>
        <a:bodyPr/>
        <a:lstStyle/>
        <a:p>
          <a:endParaRPr lang="en-US"/>
        </a:p>
      </dgm:t>
    </dgm:pt>
    <dgm:pt modelId="{A8FDD701-33C1-40D5-A033-8F966E5B9DDC}">
      <dgm:prSet/>
      <dgm:spPr/>
      <dgm:t>
        <a:bodyPr/>
        <a:lstStyle/>
        <a:p>
          <a:r>
            <a:rPr lang="en-US" dirty="0"/>
            <a:t>Sentiment Analysis, Word Cloud, Topic Modeling</a:t>
          </a:r>
        </a:p>
      </dgm:t>
    </dgm:pt>
    <dgm:pt modelId="{4960AA62-6A00-47EB-873C-5899A97B48EB}" type="parTrans" cxnId="{B6036305-C09D-4806-93BD-760A06D07E07}">
      <dgm:prSet/>
      <dgm:spPr/>
      <dgm:t>
        <a:bodyPr/>
        <a:lstStyle/>
        <a:p>
          <a:endParaRPr lang="en-US"/>
        </a:p>
      </dgm:t>
    </dgm:pt>
    <dgm:pt modelId="{301C4B53-54AA-4DA0-B232-48BDF98566A3}" type="sibTrans" cxnId="{B6036305-C09D-4806-93BD-760A06D07E07}">
      <dgm:prSet/>
      <dgm:spPr/>
      <dgm:t>
        <a:bodyPr/>
        <a:lstStyle/>
        <a:p>
          <a:endParaRPr lang="en-US"/>
        </a:p>
      </dgm:t>
    </dgm:pt>
    <dgm:pt modelId="{BA3DA3AE-21D4-5B42-B5DC-DE11FA19C018}" type="pres">
      <dgm:prSet presAssocID="{CF644652-CAE6-4E27-8034-A6DADE53B7F3}" presName="Name0" presStyleCnt="0">
        <dgm:presLayoutVars>
          <dgm:dir/>
          <dgm:resizeHandles val="exact"/>
        </dgm:presLayoutVars>
      </dgm:prSet>
      <dgm:spPr/>
    </dgm:pt>
    <dgm:pt modelId="{35DF0F80-BB76-B943-9B14-7539D200BCBB}" type="pres">
      <dgm:prSet presAssocID="{968B200B-2C7A-4AD9-A39D-E7FC60086C88}" presName="node" presStyleLbl="node1" presStyleIdx="0" presStyleCnt="8">
        <dgm:presLayoutVars>
          <dgm:bulletEnabled val="1"/>
        </dgm:presLayoutVars>
      </dgm:prSet>
      <dgm:spPr/>
    </dgm:pt>
    <dgm:pt modelId="{C1B18F24-5739-984F-82C4-8C4F20385C7E}" type="pres">
      <dgm:prSet presAssocID="{07FD2327-2F05-485E-BECD-8CBCDC34921B}" presName="sibTrans" presStyleLbl="sibTrans1D1" presStyleIdx="0" presStyleCnt="7"/>
      <dgm:spPr/>
    </dgm:pt>
    <dgm:pt modelId="{D12E9179-84C3-F84F-80A7-68C81391AAE4}" type="pres">
      <dgm:prSet presAssocID="{07FD2327-2F05-485E-BECD-8CBCDC34921B}" presName="connectorText" presStyleLbl="sibTrans1D1" presStyleIdx="0" presStyleCnt="7"/>
      <dgm:spPr/>
    </dgm:pt>
    <dgm:pt modelId="{B3F7A69F-7E30-2641-8DF2-BBC3B68BFE02}" type="pres">
      <dgm:prSet presAssocID="{0D0E0A12-A12B-4D32-A176-B58EE4BB9566}" presName="node" presStyleLbl="node1" presStyleIdx="1" presStyleCnt="8">
        <dgm:presLayoutVars>
          <dgm:bulletEnabled val="1"/>
        </dgm:presLayoutVars>
      </dgm:prSet>
      <dgm:spPr/>
    </dgm:pt>
    <dgm:pt modelId="{50823AB8-2D4B-0047-829D-60D781905B68}" type="pres">
      <dgm:prSet presAssocID="{97141903-FEF3-40A2-9AE8-649CA5C50597}" presName="sibTrans" presStyleLbl="sibTrans1D1" presStyleIdx="1" presStyleCnt="7"/>
      <dgm:spPr/>
    </dgm:pt>
    <dgm:pt modelId="{7ECE8500-C516-6247-ACB6-60C22BAA7599}" type="pres">
      <dgm:prSet presAssocID="{97141903-FEF3-40A2-9AE8-649CA5C50597}" presName="connectorText" presStyleLbl="sibTrans1D1" presStyleIdx="1" presStyleCnt="7"/>
      <dgm:spPr/>
    </dgm:pt>
    <dgm:pt modelId="{8FF964A3-9CD7-4A49-8ED4-A3E7EB524BE1}" type="pres">
      <dgm:prSet presAssocID="{ACB03878-1F8D-4525-8616-19084C4E9495}" presName="node" presStyleLbl="node1" presStyleIdx="2" presStyleCnt="8">
        <dgm:presLayoutVars>
          <dgm:bulletEnabled val="1"/>
        </dgm:presLayoutVars>
      </dgm:prSet>
      <dgm:spPr/>
    </dgm:pt>
    <dgm:pt modelId="{0EF4F6B2-FB9A-D043-A728-611BAE086D79}" type="pres">
      <dgm:prSet presAssocID="{334DE8C1-2C4F-4B3D-A5B0-05E42CBE3E16}" presName="sibTrans" presStyleLbl="sibTrans1D1" presStyleIdx="2" presStyleCnt="7"/>
      <dgm:spPr/>
    </dgm:pt>
    <dgm:pt modelId="{1F9611C2-82E3-F447-9C71-EBA30F507D7B}" type="pres">
      <dgm:prSet presAssocID="{334DE8C1-2C4F-4B3D-A5B0-05E42CBE3E16}" presName="connectorText" presStyleLbl="sibTrans1D1" presStyleIdx="2" presStyleCnt="7"/>
      <dgm:spPr/>
    </dgm:pt>
    <dgm:pt modelId="{2B14689F-CE34-2E4E-A927-0E0312E199B8}" type="pres">
      <dgm:prSet presAssocID="{556B98A0-DB6B-4875-BED6-19396DE6A670}" presName="node" presStyleLbl="node1" presStyleIdx="3" presStyleCnt="8">
        <dgm:presLayoutVars>
          <dgm:bulletEnabled val="1"/>
        </dgm:presLayoutVars>
      </dgm:prSet>
      <dgm:spPr/>
    </dgm:pt>
    <dgm:pt modelId="{2B373278-D22D-1542-AB16-EC660B5AD43C}" type="pres">
      <dgm:prSet presAssocID="{6E9C36AC-00B3-477C-9AB2-26B24D8294AF}" presName="sibTrans" presStyleLbl="sibTrans1D1" presStyleIdx="3" presStyleCnt="7"/>
      <dgm:spPr/>
    </dgm:pt>
    <dgm:pt modelId="{F1FA37F3-8F02-A74A-BF13-A62325C85D19}" type="pres">
      <dgm:prSet presAssocID="{6E9C36AC-00B3-477C-9AB2-26B24D8294AF}" presName="connectorText" presStyleLbl="sibTrans1D1" presStyleIdx="3" presStyleCnt="7"/>
      <dgm:spPr/>
    </dgm:pt>
    <dgm:pt modelId="{C46C91D9-106A-824C-BFAD-D12493F87AE7}" type="pres">
      <dgm:prSet presAssocID="{CAA69D23-7B04-4628-A1F6-75285476E3EF}" presName="node" presStyleLbl="node1" presStyleIdx="4" presStyleCnt="8">
        <dgm:presLayoutVars>
          <dgm:bulletEnabled val="1"/>
        </dgm:presLayoutVars>
      </dgm:prSet>
      <dgm:spPr/>
    </dgm:pt>
    <dgm:pt modelId="{76125018-F16E-7E4E-82EB-3D3919041B27}" type="pres">
      <dgm:prSet presAssocID="{90BF2C57-7A30-4386-BD10-A599FE7D02AC}" presName="sibTrans" presStyleLbl="sibTrans1D1" presStyleIdx="4" presStyleCnt="7"/>
      <dgm:spPr/>
    </dgm:pt>
    <dgm:pt modelId="{3B8C272A-ED0D-8348-95A7-8F02BAFDB649}" type="pres">
      <dgm:prSet presAssocID="{90BF2C57-7A30-4386-BD10-A599FE7D02AC}" presName="connectorText" presStyleLbl="sibTrans1D1" presStyleIdx="4" presStyleCnt="7"/>
      <dgm:spPr/>
    </dgm:pt>
    <dgm:pt modelId="{0729CA56-5486-394F-A870-E6D232C998D6}" type="pres">
      <dgm:prSet presAssocID="{49D08312-E9A7-4B26-AB6B-174FE26A3712}" presName="node" presStyleLbl="node1" presStyleIdx="5" presStyleCnt="8">
        <dgm:presLayoutVars>
          <dgm:bulletEnabled val="1"/>
        </dgm:presLayoutVars>
      </dgm:prSet>
      <dgm:spPr/>
    </dgm:pt>
    <dgm:pt modelId="{D0AA7351-B81B-274A-A851-0B7C3868EA61}" type="pres">
      <dgm:prSet presAssocID="{B285C9D7-82B0-4624-BBB5-63C4E3E9AB45}" presName="sibTrans" presStyleLbl="sibTrans1D1" presStyleIdx="5" presStyleCnt="7"/>
      <dgm:spPr/>
    </dgm:pt>
    <dgm:pt modelId="{C6D44AC8-0784-C042-AACA-9AB95FE43402}" type="pres">
      <dgm:prSet presAssocID="{B285C9D7-82B0-4624-BBB5-63C4E3E9AB45}" presName="connectorText" presStyleLbl="sibTrans1D1" presStyleIdx="5" presStyleCnt="7"/>
      <dgm:spPr/>
    </dgm:pt>
    <dgm:pt modelId="{0DD70F12-1BDC-A24F-A396-AF62DF3B0D5F}" type="pres">
      <dgm:prSet presAssocID="{C01D81D6-AE43-46F7-96D4-F19F1CE6F222}" presName="node" presStyleLbl="node1" presStyleIdx="6" presStyleCnt="8">
        <dgm:presLayoutVars>
          <dgm:bulletEnabled val="1"/>
        </dgm:presLayoutVars>
      </dgm:prSet>
      <dgm:spPr/>
    </dgm:pt>
    <dgm:pt modelId="{C991E917-9DEA-8648-B844-DAFA22E3496B}" type="pres">
      <dgm:prSet presAssocID="{752972DC-91D4-4CFC-9AE6-DAE861BE3004}" presName="sibTrans" presStyleLbl="sibTrans1D1" presStyleIdx="6" presStyleCnt="7"/>
      <dgm:spPr/>
    </dgm:pt>
    <dgm:pt modelId="{903C98DA-4BA8-BD4F-A6BB-EAC8DBD4D777}" type="pres">
      <dgm:prSet presAssocID="{752972DC-91D4-4CFC-9AE6-DAE861BE3004}" presName="connectorText" presStyleLbl="sibTrans1D1" presStyleIdx="6" presStyleCnt="7"/>
      <dgm:spPr/>
    </dgm:pt>
    <dgm:pt modelId="{206E5CB7-281F-FB42-944E-FF0D0179B14C}" type="pres">
      <dgm:prSet presAssocID="{A8FDD701-33C1-40D5-A033-8F966E5B9DDC}" presName="node" presStyleLbl="node1" presStyleIdx="7" presStyleCnt="8">
        <dgm:presLayoutVars>
          <dgm:bulletEnabled val="1"/>
        </dgm:presLayoutVars>
      </dgm:prSet>
      <dgm:spPr/>
    </dgm:pt>
  </dgm:ptLst>
  <dgm:cxnLst>
    <dgm:cxn modelId="{26B19901-9BB1-7B4B-8633-460432F5F651}" type="presOf" srcId="{ACB03878-1F8D-4525-8616-19084C4E9495}" destId="{8FF964A3-9CD7-4A49-8ED4-A3E7EB524BE1}" srcOrd="0" destOrd="0" presId="urn:microsoft.com/office/officeart/2016/7/layout/RepeatingBendingProcessNew"/>
    <dgm:cxn modelId="{B6036305-C09D-4806-93BD-760A06D07E07}" srcId="{CF644652-CAE6-4E27-8034-A6DADE53B7F3}" destId="{A8FDD701-33C1-40D5-A033-8F966E5B9DDC}" srcOrd="7" destOrd="0" parTransId="{4960AA62-6A00-47EB-873C-5899A97B48EB}" sibTransId="{301C4B53-54AA-4DA0-B232-48BDF98566A3}"/>
    <dgm:cxn modelId="{8B980C07-401D-074D-AD3A-485412783129}" type="presOf" srcId="{968B200B-2C7A-4AD9-A39D-E7FC60086C88}" destId="{35DF0F80-BB76-B943-9B14-7539D200BCBB}" srcOrd="0" destOrd="0" presId="urn:microsoft.com/office/officeart/2016/7/layout/RepeatingBendingProcessNew"/>
    <dgm:cxn modelId="{AD82300A-B124-874C-AF05-396BA4211548}" type="presOf" srcId="{CAA69D23-7B04-4628-A1F6-75285476E3EF}" destId="{C46C91D9-106A-824C-BFAD-D12493F87AE7}" srcOrd="0" destOrd="0" presId="urn:microsoft.com/office/officeart/2016/7/layout/RepeatingBendingProcessNew"/>
    <dgm:cxn modelId="{6D7FE610-3DF0-4943-ACEB-3896D945052C}" type="presOf" srcId="{6E9C36AC-00B3-477C-9AB2-26B24D8294AF}" destId="{2B373278-D22D-1542-AB16-EC660B5AD43C}" srcOrd="0" destOrd="0" presId="urn:microsoft.com/office/officeart/2016/7/layout/RepeatingBendingProcessNew"/>
    <dgm:cxn modelId="{5F47AD18-412C-C54A-BAC9-1BB3DEA68C91}" type="presOf" srcId="{90BF2C57-7A30-4386-BD10-A599FE7D02AC}" destId="{3B8C272A-ED0D-8348-95A7-8F02BAFDB649}" srcOrd="1" destOrd="0" presId="urn:microsoft.com/office/officeart/2016/7/layout/RepeatingBendingProcessNew"/>
    <dgm:cxn modelId="{A09AF818-88BB-F942-B7BF-46E21AA24A18}" type="presOf" srcId="{97141903-FEF3-40A2-9AE8-649CA5C50597}" destId="{7ECE8500-C516-6247-ACB6-60C22BAA7599}" srcOrd="1" destOrd="0" presId="urn:microsoft.com/office/officeart/2016/7/layout/RepeatingBendingProcessNew"/>
    <dgm:cxn modelId="{60A5E32E-5CD4-324F-82AA-F2FA8A888E52}" type="presOf" srcId="{B285C9D7-82B0-4624-BBB5-63C4E3E9AB45}" destId="{C6D44AC8-0784-C042-AACA-9AB95FE43402}" srcOrd="1" destOrd="0" presId="urn:microsoft.com/office/officeart/2016/7/layout/RepeatingBendingProcessNew"/>
    <dgm:cxn modelId="{DA043B3E-0307-7E4F-A537-4B159266B22D}" type="presOf" srcId="{334DE8C1-2C4F-4B3D-A5B0-05E42CBE3E16}" destId="{0EF4F6B2-FB9A-D043-A728-611BAE086D79}" srcOrd="0" destOrd="0" presId="urn:microsoft.com/office/officeart/2016/7/layout/RepeatingBendingProcessNew"/>
    <dgm:cxn modelId="{4A784946-9CB1-404A-9FF8-F248C7131872}" type="presOf" srcId="{CF644652-CAE6-4E27-8034-A6DADE53B7F3}" destId="{BA3DA3AE-21D4-5B42-B5DC-DE11FA19C018}" srcOrd="0" destOrd="0" presId="urn:microsoft.com/office/officeart/2016/7/layout/RepeatingBendingProcessNew"/>
    <dgm:cxn modelId="{E8C8CA4A-0FBF-E340-B2F3-39500A33ABC4}" type="presOf" srcId="{49D08312-E9A7-4B26-AB6B-174FE26A3712}" destId="{0729CA56-5486-394F-A870-E6D232C998D6}" srcOrd="0" destOrd="0" presId="urn:microsoft.com/office/officeart/2016/7/layout/RepeatingBendingProcessNew"/>
    <dgm:cxn modelId="{9857FF52-87F2-DF43-9374-DFD3971B944E}" type="presOf" srcId="{0D0E0A12-A12B-4D32-A176-B58EE4BB9566}" destId="{B3F7A69F-7E30-2641-8DF2-BBC3B68BFE02}" srcOrd="0" destOrd="0" presId="urn:microsoft.com/office/officeart/2016/7/layout/RepeatingBendingProcessNew"/>
    <dgm:cxn modelId="{3C24CC58-5A38-474A-8927-0A123FF889A2}" type="presOf" srcId="{A8FDD701-33C1-40D5-A033-8F966E5B9DDC}" destId="{206E5CB7-281F-FB42-944E-FF0D0179B14C}" srcOrd="0" destOrd="0" presId="urn:microsoft.com/office/officeart/2016/7/layout/RepeatingBendingProcessNew"/>
    <dgm:cxn modelId="{6828E15D-D510-274B-B2AF-3FF9ABBDD480}" type="presOf" srcId="{97141903-FEF3-40A2-9AE8-649CA5C50597}" destId="{50823AB8-2D4B-0047-829D-60D781905B68}" srcOrd="0" destOrd="0" presId="urn:microsoft.com/office/officeart/2016/7/layout/RepeatingBendingProcessNew"/>
    <dgm:cxn modelId="{6826B365-9D1F-4DBD-80B5-74E1AF06654D}" srcId="{CF644652-CAE6-4E27-8034-A6DADE53B7F3}" destId="{49D08312-E9A7-4B26-AB6B-174FE26A3712}" srcOrd="5" destOrd="0" parTransId="{5B2DB3C5-EA25-4EF4-A57F-0B45765C8596}" sibTransId="{B285C9D7-82B0-4624-BBB5-63C4E3E9AB45}"/>
    <dgm:cxn modelId="{D364E688-93FB-4409-A07D-0C3D6698776C}" srcId="{CF644652-CAE6-4E27-8034-A6DADE53B7F3}" destId="{C01D81D6-AE43-46F7-96D4-F19F1CE6F222}" srcOrd="6" destOrd="0" parTransId="{5E7B69F7-6069-4AFE-B44B-4972FC5A280D}" sibTransId="{752972DC-91D4-4CFC-9AE6-DAE861BE3004}"/>
    <dgm:cxn modelId="{E712508F-949E-2B46-98E6-40BF7DA0BBC7}" type="presOf" srcId="{752972DC-91D4-4CFC-9AE6-DAE861BE3004}" destId="{C991E917-9DEA-8648-B844-DAFA22E3496B}" srcOrd="0" destOrd="0" presId="urn:microsoft.com/office/officeart/2016/7/layout/RepeatingBendingProcessNew"/>
    <dgm:cxn modelId="{3CFFEF95-778F-1943-8679-52D424056367}" type="presOf" srcId="{556B98A0-DB6B-4875-BED6-19396DE6A670}" destId="{2B14689F-CE34-2E4E-A927-0E0312E199B8}" srcOrd="0" destOrd="0" presId="urn:microsoft.com/office/officeart/2016/7/layout/RepeatingBendingProcessNew"/>
    <dgm:cxn modelId="{CD4CCB99-CE09-6D49-81BA-F136F52A8138}" type="presOf" srcId="{B285C9D7-82B0-4624-BBB5-63C4E3E9AB45}" destId="{D0AA7351-B81B-274A-A851-0B7C3868EA61}" srcOrd="0" destOrd="0" presId="urn:microsoft.com/office/officeart/2016/7/layout/RepeatingBendingProcessNew"/>
    <dgm:cxn modelId="{9E165B9A-8A78-4F75-B0D6-8F1376A32FB3}" srcId="{CF644652-CAE6-4E27-8034-A6DADE53B7F3}" destId="{0D0E0A12-A12B-4D32-A176-B58EE4BB9566}" srcOrd="1" destOrd="0" parTransId="{C044A586-2101-42E4-8369-EA8C004C1B89}" sibTransId="{97141903-FEF3-40A2-9AE8-649CA5C50597}"/>
    <dgm:cxn modelId="{9D8FC2A2-47A0-B24E-839D-977A26B9BB72}" type="presOf" srcId="{334DE8C1-2C4F-4B3D-A5B0-05E42CBE3E16}" destId="{1F9611C2-82E3-F447-9C71-EBA30F507D7B}" srcOrd="1" destOrd="0" presId="urn:microsoft.com/office/officeart/2016/7/layout/RepeatingBendingProcessNew"/>
    <dgm:cxn modelId="{51C1D9A2-36B4-49DE-8BF8-0C75E5041546}" srcId="{CF644652-CAE6-4E27-8034-A6DADE53B7F3}" destId="{CAA69D23-7B04-4628-A1F6-75285476E3EF}" srcOrd="4" destOrd="0" parTransId="{C9620CE1-649C-4AAC-90C4-7B0633D6750E}" sibTransId="{90BF2C57-7A30-4386-BD10-A599FE7D02AC}"/>
    <dgm:cxn modelId="{CD88D5A5-1872-440E-8365-FFC9EC04267B}" srcId="{CF644652-CAE6-4E27-8034-A6DADE53B7F3}" destId="{556B98A0-DB6B-4875-BED6-19396DE6A670}" srcOrd="3" destOrd="0" parTransId="{2004AB2A-D06D-4B84-AAA3-EA4B9EE87CA2}" sibTransId="{6E9C36AC-00B3-477C-9AB2-26B24D8294AF}"/>
    <dgm:cxn modelId="{EADDD5AE-45B6-4884-B087-D5FA65E79BCF}" srcId="{CF644652-CAE6-4E27-8034-A6DADE53B7F3}" destId="{ACB03878-1F8D-4525-8616-19084C4E9495}" srcOrd="2" destOrd="0" parTransId="{0E1CC62B-D161-4BF1-8074-38AE63B04A23}" sibTransId="{334DE8C1-2C4F-4B3D-A5B0-05E42CBE3E16}"/>
    <dgm:cxn modelId="{4A82F9B4-121D-894F-A4ED-14364B2567C2}" type="presOf" srcId="{07FD2327-2F05-485E-BECD-8CBCDC34921B}" destId="{D12E9179-84C3-F84F-80A7-68C81391AAE4}" srcOrd="1" destOrd="0" presId="urn:microsoft.com/office/officeart/2016/7/layout/RepeatingBendingProcessNew"/>
    <dgm:cxn modelId="{794889D1-5278-9149-8C08-9AB908D1852F}" type="presOf" srcId="{C01D81D6-AE43-46F7-96D4-F19F1CE6F222}" destId="{0DD70F12-1BDC-A24F-A396-AF62DF3B0D5F}" srcOrd="0" destOrd="0" presId="urn:microsoft.com/office/officeart/2016/7/layout/RepeatingBendingProcessNew"/>
    <dgm:cxn modelId="{7086A6D3-D17E-574F-9B4F-5776BFD17724}" type="presOf" srcId="{752972DC-91D4-4CFC-9AE6-DAE861BE3004}" destId="{903C98DA-4BA8-BD4F-A6BB-EAC8DBD4D777}" srcOrd="1" destOrd="0" presId="urn:microsoft.com/office/officeart/2016/7/layout/RepeatingBendingProcessNew"/>
    <dgm:cxn modelId="{28548DD4-65BD-E14C-9BB4-CFE65BD48E09}" type="presOf" srcId="{90BF2C57-7A30-4386-BD10-A599FE7D02AC}" destId="{76125018-F16E-7E4E-82EB-3D3919041B27}" srcOrd="0" destOrd="0" presId="urn:microsoft.com/office/officeart/2016/7/layout/RepeatingBendingProcessNew"/>
    <dgm:cxn modelId="{704797D4-0C50-4EAE-9F27-8F9AE9B2C89F}" srcId="{CF644652-CAE6-4E27-8034-A6DADE53B7F3}" destId="{968B200B-2C7A-4AD9-A39D-E7FC60086C88}" srcOrd="0" destOrd="0" parTransId="{4F908B63-1C4E-48AB-8E5F-3D7A1CF32F6D}" sibTransId="{07FD2327-2F05-485E-BECD-8CBCDC34921B}"/>
    <dgm:cxn modelId="{629D0EEF-8B2C-B348-AFAC-275254B05DC8}" type="presOf" srcId="{07FD2327-2F05-485E-BECD-8CBCDC34921B}" destId="{C1B18F24-5739-984F-82C4-8C4F20385C7E}" srcOrd="0" destOrd="0" presId="urn:microsoft.com/office/officeart/2016/7/layout/RepeatingBendingProcessNew"/>
    <dgm:cxn modelId="{A7DE1EF1-8AEA-494A-8C04-92387E98320E}" type="presOf" srcId="{6E9C36AC-00B3-477C-9AB2-26B24D8294AF}" destId="{F1FA37F3-8F02-A74A-BF13-A62325C85D19}" srcOrd="1" destOrd="0" presId="urn:microsoft.com/office/officeart/2016/7/layout/RepeatingBendingProcessNew"/>
    <dgm:cxn modelId="{254993A1-C142-064C-9006-68CA1B25B746}" type="presParOf" srcId="{BA3DA3AE-21D4-5B42-B5DC-DE11FA19C018}" destId="{35DF0F80-BB76-B943-9B14-7539D200BCBB}" srcOrd="0" destOrd="0" presId="urn:microsoft.com/office/officeart/2016/7/layout/RepeatingBendingProcessNew"/>
    <dgm:cxn modelId="{BF545598-26C8-3747-ADCF-A7EC7A979894}" type="presParOf" srcId="{BA3DA3AE-21D4-5B42-B5DC-DE11FA19C018}" destId="{C1B18F24-5739-984F-82C4-8C4F20385C7E}" srcOrd="1" destOrd="0" presId="urn:microsoft.com/office/officeart/2016/7/layout/RepeatingBendingProcessNew"/>
    <dgm:cxn modelId="{A95C6569-4A17-094D-A42E-E59D670107FB}" type="presParOf" srcId="{C1B18F24-5739-984F-82C4-8C4F20385C7E}" destId="{D12E9179-84C3-F84F-80A7-68C81391AAE4}" srcOrd="0" destOrd="0" presId="urn:microsoft.com/office/officeart/2016/7/layout/RepeatingBendingProcessNew"/>
    <dgm:cxn modelId="{A801902F-2A21-3242-8EF3-C83B6BB766A9}" type="presParOf" srcId="{BA3DA3AE-21D4-5B42-B5DC-DE11FA19C018}" destId="{B3F7A69F-7E30-2641-8DF2-BBC3B68BFE02}" srcOrd="2" destOrd="0" presId="urn:microsoft.com/office/officeart/2016/7/layout/RepeatingBendingProcessNew"/>
    <dgm:cxn modelId="{1B6720E3-1ECE-9140-A554-D0D868D0F32B}" type="presParOf" srcId="{BA3DA3AE-21D4-5B42-B5DC-DE11FA19C018}" destId="{50823AB8-2D4B-0047-829D-60D781905B68}" srcOrd="3" destOrd="0" presId="urn:microsoft.com/office/officeart/2016/7/layout/RepeatingBendingProcessNew"/>
    <dgm:cxn modelId="{69FF1ACB-BD2D-8D40-8042-90EFFEE05B29}" type="presParOf" srcId="{50823AB8-2D4B-0047-829D-60D781905B68}" destId="{7ECE8500-C516-6247-ACB6-60C22BAA7599}" srcOrd="0" destOrd="0" presId="urn:microsoft.com/office/officeart/2016/7/layout/RepeatingBendingProcessNew"/>
    <dgm:cxn modelId="{ADD03F2B-70D2-424B-A30C-B4D3C8685EF6}" type="presParOf" srcId="{BA3DA3AE-21D4-5B42-B5DC-DE11FA19C018}" destId="{8FF964A3-9CD7-4A49-8ED4-A3E7EB524BE1}" srcOrd="4" destOrd="0" presId="urn:microsoft.com/office/officeart/2016/7/layout/RepeatingBendingProcessNew"/>
    <dgm:cxn modelId="{C91DF04C-F47E-F341-A955-9137063BF809}" type="presParOf" srcId="{BA3DA3AE-21D4-5B42-B5DC-DE11FA19C018}" destId="{0EF4F6B2-FB9A-D043-A728-611BAE086D79}" srcOrd="5" destOrd="0" presId="urn:microsoft.com/office/officeart/2016/7/layout/RepeatingBendingProcessNew"/>
    <dgm:cxn modelId="{27885D83-24D8-2B40-B966-214E07DB4488}" type="presParOf" srcId="{0EF4F6B2-FB9A-D043-A728-611BAE086D79}" destId="{1F9611C2-82E3-F447-9C71-EBA30F507D7B}" srcOrd="0" destOrd="0" presId="urn:microsoft.com/office/officeart/2016/7/layout/RepeatingBendingProcessNew"/>
    <dgm:cxn modelId="{802D6204-E1F3-AE47-8BC2-BD1F9ABEF516}" type="presParOf" srcId="{BA3DA3AE-21D4-5B42-B5DC-DE11FA19C018}" destId="{2B14689F-CE34-2E4E-A927-0E0312E199B8}" srcOrd="6" destOrd="0" presId="urn:microsoft.com/office/officeart/2016/7/layout/RepeatingBendingProcessNew"/>
    <dgm:cxn modelId="{35B8BA0D-755B-4741-8942-D61ECFC3D5D3}" type="presParOf" srcId="{BA3DA3AE-21D4-5B42-B5DC-DE11FA19C018}" destId="{2B373278-D22D-1542-AB16-EC660B5AD43C}" srcOrd="7" destOrd="0" presId="urn:microsoft.com/office/officeart/2016/7/layout/RepeatingBendingProcessNew"/>
    <dgm:cxn modelId="{454DCFC2-5A84-3E4E-9141-F8AF0CC0D67F}" type="presParOf" srcId="{2B373278-D22D-1542-AB16-EC660B5AD43C}" destId="{F1FA37F3-8F02-A74A-BF13-A62325C85D19}" srcOrd="0" destOrd="0" presId="urn:microsoft.com/office/officeart/2016/7/layout/RepeatingBendingProcessNew"/>
    <dgm:cxn modelId="{294F041C-2E62-6345-AE67-BC43466F44C2}" type="presParOf" srcId="{BA3DA3AE-21D4-5B42-B5DC-DE11FA19C018}" destId="{C46C91D9-106A-824C-BFAD-D12493F87AE7}" srcOrd="8" destOrd="0" presId="urn:microsoft.com/office/officeart/2016/7/layout/RepeatingBendingProcessNew"/>
    <dgm:cxn modelId="{84153C3C-C686-6E4D-AA9A-12D7988BFE97}" type="presParOf" srcId="{BA3DA3AE-21D4-5B42-B5DC-DE11FA19C018}" destId="{76125018-F16E-7E4E-82EB-3D3919041B27}" srcOrd="9" destOrd="0" presId="urn:microsoft.com/office/officeart/2016/7/layout/RepeatingBendingProcessNew"/>
    <dgm:cxn modelId="{09319333-C38F-444C-91A8-359FC7BE99E5}" type="presParOf" srcId="{76125018-F16E-7E4E-82EB-3D3919041B27}" destId="{3B8C272A-ED0D-8348-95A7-8F02BAFDB649}" srcOrd="0" destOrd="0" presId="urn:microsoft.com/office/officeart/2016/7/layout/RepeatingBendingProcessNew"/>
    <dgm:cxn modelId="{68248989-1E9C-094A-8067-380D3757AE85}" type="presParOf" srcId="{BA3DA3AE-21D4-5B42-B5DC-DE11FA19C018}" destId="{0729CA56-5486-394F-A870-E6D232C998D6}" srcOrd="10" destOrd="0" presId="urn:microsoft.com/office/officeart/2016/7/layout/RepeatingBendingProcessNew"/>
    <dgm:cxn modelId="{FA81DA17-8350-FE4A-BA57-89339DA7B621}" type="presParOf" srcId="{BA3DA3AE-21D4-5B42-B5DC-DE11FA19C018}" destId="{D0AA7351-B81B-274A-A851-0B7C3868EA61}" srcOrd="11" destOrd="0" presId="urn:microsoft.com/office/officeart/2016/7/layout/RepeatingBendingProcessNew"/>
    <dgm:cxn modelId="{4E752A1F-32C5-5C4F-8472-99E28AE3C785}" type="presParOf" srcId="{D0AA7351-B81B-274A-A851-0B7C3868EA61}" destId="{C6D44AC8-0784-C042-AACA-9AB95FE43402}" srcOrd="0" destOrd="0" presId="urn:microsoft.com/office/officeart/2016/7/layout/RepeatingBendingProcessNew"/>
    <dgm:cxn modelId="{539DC13A-018D-0A42-8760-D7D3A0894820}" type="presParOf" srcId="{BA3DA3AE-21D4-5B42-B5DC-DE11FA19C018}" destId="{0DD70F12-1BDC-A24F-A396-AF62DF3B0D5F}" srcOrd="12" destOrd="0" presId="urn:microsoft.com/office/officeart/2016/7/layout/RepeatingBendingProcessNew"/>
    <dgm:cxn modelId="{FE0E38F0-35F3-8A4C-9B3D-7A439844BA63}" type="presParOf" srcId="{BA3DA3AE-21D4-5B42-B5DC-DE11FA19C018}" destId="{C991E917-9DEA-8648-B844-DAFA22E3496B}" srcOrd="13" destOrd="0" presId="urn:microsoft.com/office/officeart/2016/7/layout/RepeatingBendingProcessNew"/>
    <dgm:cxn modelId="{1D1DACE0-6D29-A140-8CE9-75E422E09E04}" type="presParOf" srcId="{C991E917-9DEA-8648-B844-DAFA22E3496B}" destId="{903C98DA-4BA8-BD4F-A6BB-EAC8DBD4D777}" srcOrd="0" destOrd="0" presId="urn:microsoft.com/office/officeart/2016/7/layout/RepeatingBendingProcessNew"/>
    <dgm:cxn modelId="{8418967E-069A-EB4C-9983-E46CB7E2BC77}" type="presParOf" srcId="{BA3DA3AE-21D4-5B42-B5DC-DE11FA19C018}" destId="{206E5CB7-281F-FB42-944E-FF0D0179B14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FA4BD-703E-4043-87F6-D5310F20B2D8}" type="doc">
      <dgm:prSet loTypeId="urn:microsoft.com/office/officeart/2005/8/layout/hProcess9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CABCB37-B81F-4F81-AB97-6EBB6F771982}">
      <dgm:prSet/>
      <dgm:spPr/>
      <dgm:t>
        <a:bodyPr/>
        <a:lstStyle/>
        <a:p>
          <a:r>
            <a:rPr lang="en-US"/>
            <a:t>Steps Taken:</a:t>
          </a:r>
        </a:p>
      </dgm:t>
    </dgm:pt>
    <dgm:pt modelId="{97ABE4BC-F489-4ADE-9D63-EED7159C44C8}" type="parTrans" cxnId="{E6DE3E7D-D190-4E73-99A3-A596EAB089FA}">
      <dgm:prSet/>
      <dgm:spPr/>
      <dgm:t>
        <a:bodyPr/>
        <a:lstStyle/>
        <a:p>
          <a:endParaRPr lang="en-US"/>
        </a:p>
      </dgm:t>
    </dgm:pt>
    <dgm:pt modelId="{03E58BF5-1272-4935-8629-D18F1A71DFB4}" type="sibTrans" cxnId="{E6DE3E7D-D190-4E73-99A3-A596EAB089FA}">
      <dgm:prSet/>
      <dgm:spPr/>
      <dgm:t>
        <a:bodyPr/>
        <a:lstStyle/>
        <a:p>
          <a:endParaRPr lang="en-US"/>
        </a:p>
      </dgm:t>
    </dgm:pt>
    <dgm:pt modelId="{AF46E149-0120-4D93-9911-559E7C7B09FC}">
      <dgm:prSet/>
      <dgm:spPr/>
      <dgm:t>
        <a:bodyPr/>
        <a:lstStyle/>
        <a:p>
          <a:r>
            <a:rPr lang="en-US"/>
            <a:t>- Removed unnecessary text (e.g., '✅ Trip Verified')</a:t>
          </a:r>
        </a:p>
      </dgm:t>
    </dgm:pt>
    <dgm:pt modelId="{2466F0F6-48AA-459D-9A32-25A5F257D2F8}" type="parTrans" cxnId="{4C4322C5-C2D5-474E-90D6-D2E42278A4A0}">
      <dgm:prSet/>
      <dgm:spPr/>
      <dgm:t>
        <a:bodyPr/>
        <a:lstStyle/>
        <a:p>
          <a:endParaRPr lang="en-US"/>
        </a:p>
      </dgm:t>
    </dgm:pt>
    <dgm:pt modelId="{1037BAA2-AD28-4D37-A58B-957A0A7542DC}" type="sibTrans" cxnId="{4C4322C5-C2D5-474E-90D6-D2E42278A4A0}">
      <dgm:prSet/>
      <dgm:spPr/>
      <dgm:t>
        <a:bodyPr/>
        <a:lstStyle/>
        <a:p>
          <a:endParaRPr lang="en-US"/>
        </a:p>
      </dgm:t>
    </dgm:pt>
    <dgm:pt modelId="{3F7F7DDD-AE88-4F99-966B-BCBF2F467884}">
      <dgm:prSet/>
      <dgm:spPr/>
      <dgm:t>
        <a:bodyPr/>
        <a:lstStyle/>
        <a:p>
          <a:r>
            <a:rPr lang="en-US"/>
            <a:t>- Normalized text (converted to lowercase, removed stopwords)</a:t>
          </a:r>
        </a:p>
      </dgm:t>
    </dgm:pt>
    <dgm:pt modelId="{0DFAD2C3-B540-462D-88E7-DBC7C59FEE2B}" type="parTrans" cxnId="{55895717-FA64-42DF-8584-C306BE8DA5EA}">
      <dgm:prSet/>
      <dgm:spPr/>
      <dgm:t>
        <a:bodyPr/>
        <a:lstStyle/>
        <a:p>
          <a:endParaRPr lang="en-US"/>
        </a:p>
      </dgm:t>
    </dgm:pt>
    <dgm:pt modelId="{E29C6F08-B667-442E-9672-39D903EEB4B1}" type="sibTrans" cxnId="{55895717-FA64-42DF-8584-C306BE8DA5EA}">
      <dgm:prSet/>
      <dgm:spPr/>
      <dgm:t>
        <a:bodyPr/>
        <a:lstStyle/>
        <a:p>
          <a:endParaRPr lang="en-US"/>
        </a:p>
      </dgm:t>
    </dgm:pt>
    <dgm:pt modelId="{6E2224F0-9D73-4FD1-AC0E-BF5656B9DB36}">
      <dgm:prSet/>
      <dgm:spPr/>
      <dgm:t>
        <a:bodyPr/>
        <a:lstStyle/>
        <a:p>
          <a:r>
            <a:rPr lang="en-US"/>
            <a:t>- Ensured data consistency (removed duplicates, stripped extra spaces)</a:t>
          </a:r>
        </a:p>
      </dgm:t>
    </dgm:pt>
    <dgm:pt modelId="{A23B7BDC-FA75-497D-A33D-AC5340A09877}" type="parTrans" cxnId="{EB5D2900-8383-492E-9B97-590B9C835D4A}">
      <dgm:prSet/>
      <dgm:spPr/>
      <dgm:t>
        <a:bodyPr/>
        <a:lstStyle/>
        <a:p>
          <a:endParaRPr lang="en-US"/>
        </a:p>
      </dgm:t>
    </dgm:pt>
    <dgm:pt modelId="{33ECF762-BA52-4FD3-9750-5C597960F487}" type="sibTrans" cxnId="{EB5D2900-8383-492E-9B97-590B9C835D4A}">
      <dgm:prSet/>
      <dgm:spPr/>
      <dgm:t>
        <a:bodyPr/>
        <a:lstStyle/>
        <a:p>
          <a:endParaRPr lang="en-US"/>
        </a:p>
      </dgm:t>
    </dgm:pt>
    <dgm:pt modelId="{20E0BF38-875E-44EF-93EC-F9B2F60150A3}">
      <dgm:prSet/>
      <dgm:spPr/>
      <dgm:t>
        <a:bodyPr/>
        <a:lstStyle/>
        <a:p>
          <a:r>
            <a:rPr lang="en-US" dirty="0"/>
            <a:t>Key Stat: Dataset contains 1,000 unique reviews</a:t>
          </a:r>
        </a:p>
      </dgm:t>
    </dgm:pt>
    <dgm:pt modelId="{D548F58B-FEE2-444F-99AE-0B98EAEA2C1A}" type="parTrans" cxnId="{1D69CA44-F622-425C-AB99-DFFC33AA411C}">
      <dgm:prSet/>
      <dgm:spPr/>
      <dgm:t>
        <a:bodyPr/>
        <a:lstStyle/>
        <a:p>
          <a:endParaRPr lang="en-US"/>
        </a:p>
      </dgm:t>
    </dgm:pt>
    <dgm:pt modelId="{7CD978B8-0CEF-42B3-8F65-F724639A0016}" type="sibTrans" cxnId="{1D69CA44-F622-425C-AB99-DFFC33AA411C}">
      <dgm:prSet/>
      <dgm:spPr/>
      <dgm:t>
        <a:bodyPr/>
        <a:lstStyle/>
        <a:p>
          <a:endParaRPr lang="en-US"/>
        </a:p>
      </dgm:t>
    </dgm:pt>
    <dgm:pt modelId="{78E0DA4B-A4CA-F942-B00E-F90C7EDBBB29}" type="pres">
      <dgm:prSet presAssocID="{0CDFA4BD-703E-4043-87F6-D5310F20B2D8}" presName="CompostProcess" presStyleCnt="0">
        <dgm:presLayoutVars>
          <dgm:dir/>
          <dgm:resizeHandles val="exact"/>
        </dgm:presLayoutVars>
      </dgm:prSet>
      <dgm:spPr/>
    </dgm:pt>
    <dgm:pt modelId="{0553DF5B-F0E8-CD4B-8827-AAE1C2E90C29}" type="pres">
      <dgm:prSet presAssocID="{0CDFA4BD-703E-4043-87F6-D5310F20B2D8}" presName="arrow" presStyleLbl="bgShp" presStyleIdx="0" presStyleCnt="1"/>
      <dgm:spPr/>
    </dgm:pt>
    <dgm:pt modelId="{A5701942-4B6B-5345-82BA-39612FCA4398}" type="pres">
      <dgm:prSet presAssocID="{0CDFA4BD-703E-4043-87F6-D5310F20B2D8}" presName="linearProcess" presStyleCnt="0"/>
      <dgm:spPr/>
    </dgm:pt>
    <dgm:pt modelId="{0C04BE48-60B0-DD4D-9710-62F6E70BD100}" type="pres">
      <dgm:prSet presAssocID="{8CABCB37-B81F-4F81-AB97-6EBB6F771982}" presName="textNode" presStyleLbl="node1" presStyleIdx="0" presStyleCnt="5">
        <dgm:presLayoutVars>
          <dgm:bulletEnabled val="1"/>
        </dgm:presLayoutVars>
      </dgm:prSet>
      <dgm:spPr/>
    </dgm:pt>
    <dgm:pt modelId="{A717BC52-DCCB-114B-AC34-8276411134B5}" type="pres">
      <dgm:prSet presAssocID="{03E58BF5-1272-4935-8629-D18F1A71DFB4}" presName="sibTrans" presStyleCnt="0"/>
      <dgm:spPr/>
    </dgm:pt>
    <dgm:pt modelId="{FFD5EA8B-DBA8-1745-9A93-4DE1987D4F3C}" type="pres">
      <dgm:prSet presAssocID="{AF46E149-0120-4D93-9911-559E7C7B09FC}" presName="textNode" presStyleLbl="node1" presStyleIdx="1" presStyleCnt="5">
        <dgm:presLayoutVars>
          <dgm:bulletEnabled val="1"/>
        </dgm:presLayoutVars>
      </dgm:prSet>
      <dgm:spPr/>
    </dgm:pt>
    <dgm:pt modelId="{D6626615-DC53-F140-B3BA-7A38F1C1BA70}" type="pres">
      <dgm:prSet presAssocID="{1037BAA2-AD28-4D37-A58B-957A0A7542DC}" presName="sibTrans" presStyleCnt="0"/>
      <dgm:spPr/>
    </dgm:pt>
    <dgm:pt modelId="{4E260D96-1FE1-924E-AF25-226F1F5BF9DA}" type="pres">
      <dgm:prSet presAssocID="{3F7F7DDD-AE88-4F99-966B-BCBF2F467884}" presName="textNode" presStyleLbl="node1" presStyleIdx="2" presStyleCnt="5">
        <dgm:presLayoutVars>
          <dgm:bulletEnabled val="1"/>
        </dgm:presLayoutVars>
      </dgm:prSet>
      <dgm:spPr/>
    </dgm:pt>
    <dgm:pt modelId="{6BE77F21-FA10-D549-AEB2-9E140307D750}" type="pres">
      <dgm:prSet presAssocID="{E29C6F08-B667-442E-9672-39D903EEB4B1}" presName="sibTrans" presStyleCnt="0"/>
      <dgm:spPr/>
    </dgm:pt>
    <dgm:pt modelId="{5E186E1D-6063-3B45-AC2B-715A76C5EC88}" type="pres">
      <dgm:prSet presAssocID="{6E2224F0-9D73-4FD1-AC0E-BF5656B9DB36}" presName="textNode" presStyleLbl="node1" presStyleIdx="3" presStyleCnt="5">
        <dgm:presLayoutVars>
          <dgm:bulletEnabled val="1"/>
        </dgm:presLayoutVars>
      </dgm:prSet>
      <dgm:spPr/>
    </dgm:pt>
    <dgm:pt modelId="{74F634AA-EA7E-0240-9956-82FB0C4E0DA7}" type="pres">
      <dgm:prSet presAssocID="{33ECF762-BA52-4FD3-9750-5C597960F487}" presName="sibTrans" presStyleCnt="0"/>
      <dgm:spPr/>
    </dgm:pt>
    <dgm:pt modelId="{4982D23C-A979-6A49-A505-284554F90A70}" type="pres">
      <dgm:prSet presAssocID="{20E0BF38-875E-44EF-93EC-F9B2F60150A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B5D2900-8383-492E-9B97-590B9C835D4A}" srcId="{0CDFA4BD-703E-4043-87F6-D5310F20B2D8}" destId="{6E2224F0-9D73-4FD1-AC0E-BF5656B9DB36}" srcOrd="3" destOrd="0" parTransId="{A23B7BDC-FA75-497D-A33D-AC5340A09877}" sibTransId="{33ECF762-BA52-4FD3-9750-5C597960F487}"/>
    <dgm:cxn modelId="{55895717-FA64-42DF-8584-C306BE8DA5EA}" srcId="{0CDFA4BD-703E-4043-87F6-D5310F20B2D8}" destId="{3F7F7DDD-AE88-4F99-966B-BCBF2F467884}" srcOrd="2" destOrd="0" parTransId="{0DFAD2C3-B540-462D-88E7-DBC7C59FEE2B}" sibTransId="{E29C6F08-B667-442E-9672-39D903EEB4B1}"/>
    <dgm:cxn modelId="{1D69CA44-F622-425C-AB99-DFFC33AA411C}" srcId="{0CDFA4BD-703E-4043-87F6-D5310F20B2D8}" destId="{20E0BF38-875E-44EF-93EC-F9B2F60150A3}" srcOrd="4" destOrd="0" parTransId="{D548F58B-FEE2-444F-99AE-0B98EAEA2C1A}" sibTransId="{7CD978B8-0CEF-42B3-8F65-F724639A0016}"/>
    <dgm:cxn modelId="{4A048849-86EB-3A49-9597-50A344B21743}" type="presOf" srcId="{8CABCB37-B81F-4F81-AB97-6EBB6F771982}" destId="{0C04BE48-60B0-DD4D-9710-62F6E70BD100}" srcOrd="0" destOrd="0" presId="urn:microsoft.com/office/officeart/2005/8/layout/hProcess9"/>
    <dgm:cxn modelId="{8A6A266A-A8B2-DE45-BB17-0888C3A7BAF1}" type="presOf" srcId="{6E2224F0-9D73-4FD1-AC0E-BF5656B9DB36}" destId="{5E186E1D-6063-3B45-AC2B-715A76C5EC88}" srcOrd="0" destOrd="0" presId="urn:microsoft.com/office/officeart/2005/8/layout/hProcess9"/>
    <dgm:cxn modelId="{E6DE3E7D-D190-4E73-99A3-A596EAB089FA}" srcId="{0CDFA4BD-703E-4043-87F6-D5310F20B2D8}" destId="{8CABCB37-B81F-4F81-AB97-6EBB6F771982}" srcOrd="0" destOrd="0" parTransId="{97ABE4BC-F489-4ADE-9D63-EED7159C44C8}" sibTransId="{03E58BF5-1272-4935-8629-D18F1A71DFB4}"/>
    <dgm:cxn modelId="{9E97B384-13B9-8145-AA52-F49EE3EB8D12}" type="presOf" srcId="{3F7F7DDD-AE88-4F99-966B-BCBF2F467884}" destId="{4E260D96-1FE1-924E-AF25-226F1F5BF9DA}" srcOrd="0" destOrd="0" presId="urn:microsoft.com/office/officeart/2005/8/layout/hProcess9"/>
    <dgm:cxn modelId="{4B95508B-041C-9842-B1CE-F1BDA31F979F}" type="presOf" srcId="{AF46E149-0120-4D93-9911-559E7C7B09FC}" destId="{FFD5EA8B-DBA8-1745-9A93-4DE1987D4F3C}" srcOrd="0" destOrd="0" presId="urn:microsoft.com/office/officeart/2005/8/layout/hProcess9"/>
    <dgm:cxn modelId="{F146C6B1-69D6-CE4E-AE42-34E39C00C73D}" type="presOf" srcId="{0CDFA4BD-703E-4043-87F6-D5310F20B2D8}" destId="{78E0DA4B-A4CA-F942-B00E-F90C7EDBBB29}" srcOrd="0" destOrd="0" presId="urn:microsoft.com/office/officeart/2005/8/layout/hProcess9"/>
    <dgm:cxn modelId="{4C4322C5-C2D5-474E-90D6-D2E42278A4A0}" srcId="{0CDFA4BD-703E-4043-87F6-D5310F20B2D8}" destId="{AF46E149-0120-4D93-9911-559E7C7B09FC}" srcOrd="1" destOrd="0" parTransId="{2466F0F6-48AA-459D-9A32-25A5F257D2F8}" sibTransId="{1037BAA2-AD28-4D37-A58B-957A0A7542DC}"/>
    <dgm:cxn modelId="{9CBF32FE-6F27-A64F-9B80-C80FAE3AE0D9}" type="presOf" srcId="{20E0BF38-875E-44EF-93EC-F9B2F60150A3}" destId="{4982D23C-A979-6A49-A505-284554F90A70}" srcOrd="0" destOrd="0" presId="urn:microsoft.com/office/officeart/2005/8/layout/hProcess9"/>
    <dgm:cxn modelId="{E83D2948-B3EA-874C-BEBA-1AA243E8315F}" type="presParOf" srcId="{78E0DA4B-A4CA-F942-B00E-F90C7EDBBB29}" destId="{0553DF5B-F0E8-CD4B-8827-AAE1C2E90C29}" srcOrd="0" destOrd="0" presId="urn:microsoft.com/office/officeart/2005/8/layout/hProcess9"/>
    <dgm:cxn modelId="{4C84489D-8320-B742-813C-D7EBB796DDA1}" type="presParOf" srcId="{78E0DA4B-A4CA-F942-B00E-F90C7EDBBB29}" destId="{A5701942-4B6B-5345-82BA-39612FCA4398}" srcOrd="1" destOrd="0" presId="urn:microsoft.com/office/officeart/2005/8/layout/hProcess9"/>
    <dgm:cxn modelId="{28BD8C47-E676-324A-8981-CAE353248602}" type="presParOf" srcId="{A5701942-4B6B-5345-82BA-39612FCA4398}" destId="{0C04BE48-60B0-DD4D-9710-62F6E70BD100}" srcOrd="0" destOrd="0" presId="urn:microsoft.com/office/officeart/2005/8/layout/hProcess9"/>
    <dgm:cxn modelId="{8922A367-997C-9743-9CE7-5FE4AEE0C5D0}" type="presParOf" srcId="{A5701942-4B6B-5345-82BA-39612FCA4398}" destId="{A717BC52-DCCB-114B-AC34-8276411134B5}" srcOrd="1" destOrd="0" presId="urn:microsoft.com/office/officeart/2005/8/layout/hProcess9"/>
    <dgm:cxn modelId="{81CCB02E-86E7-1B4F-8536-B5A913BE0679}" type="presParOf" srcId="{A5701942-4B6B-5345-82BA-39612FCA4398}" destId="{FFD5EA8B-DBA8-1745-9A93-4DE1987D4F3C}" srcOrd="2" destOrd="0" presId="urn:microsoft.com/office/officeart/2005/8/layout/hProcess9"/>
    <dgm:cxn modelId="{D8F5687D-1D79-FF4B-8ADA-FAE5D86F5B8C}" type="presParOf" srcId="{A5701942-4B6B-5345-82BA-39612FCA4398}" destId="{D6626615-DC53-F140-B3BA-7A38F1C1BA70}" srcOrd="3" destOrd="0" presId="urn:microsoft.com/office/officeart/2005/8/layout/hProcess9"/>
    <dgm:cxn modelId="{67D819AF-108D-B647-A0B4-8BE55A7CCD2C}" type="presParOf" srcId="{A5701942-4B6B-5345-82BA-39612FCA4398}" destId="{4E260D96-1FE1-924E-AF25-226F1F5BF9DA}" srcOrd="4" destOrd="0" presId="urn:microsoft.com/office/officeart/2005/8/layout/hProcess9"/>
    <dgm:cxn modelId="{74B93818-B0A7-6B47-AE06-AA30619A73D4}" type="presParOf" srcId="{A5701942-4B6B-5345-82BA-39612FCA4398}" destId="{6BE77F21-FA10-D549-AEB2-9E140307D750}" srcOrd="5" destOrd="0" presId="urn:microsoft.com/office/officeart/2005/8/layout/hProcess9"/>
    <dgm:cxn modelId="{611F5C36-B277-8A49-81BE-EFABE880DA7F}" type="presParOf" srcId="{A5701942-4B6B-5345-82BA-39612FCA4398}" destId="{5E186E1D-6063-3B45-AC2B-715A76C5EC88}" srcOrd="6" destOrd="0" presId="urn:microsoft.com/office/officeart/2005/8/layout/hProcess9"/>
    <dgm:cxn modelId="{ECBC6A86-52A9-464E-916F-30FBED0DFFB0}" type="presParOf" srcId="{A5701942-4B6B-5345-82BA-39612FCA4398}" destId="{74F634AA-EA7E-0240-9956-82FB0C4E0DA7}" srcOrd="7" destOrd="0" presId="urn:microsoft.com/office/officeart/2005/8/layout/hProcess9"/>
    <dgm:cxn modelId="{D2CFCA5B-14DA-D746-81FD-F4B36EF2CBB6}" type="presParOf" srcId="{A5701942-4B6B-5345-82BA-39612FCA4398}" destId="{4982D23C-A979-6A49-A505-284554F90A7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7E6FC2-F3B1-4995-B59D-ADACB68054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61E9CB-EC21-4A92-98E1-C4012C9AB385}">
      <dgm:prSet/>
      <dgm:spPr/>
      <dgm:t>
        <a:bodyPr/>
        <a:lstStyle/>
        <a:p>
          <a:r>
            <a:rPr lang="en-US"/>
            <a:t>Common words in reviews highlight recurring themes in customer feedback.</a:t>
          </a:r>
        </a:p>
      </dgm:t>
    </dgm:pt>
    <dgm:pt modelId="{39C256BD-680B-4C4D-9732-22E95177B8C0}" type="parTrans" cxnId="{37DAC23D-61A3-4523-B30E-B122FAD51D85}">
      <dgm:prSet/>
      <dgm:spPr/>
      <dgm:t>
        <a:bodyPr/>
        <a:lstStyle/>
        <a:p>
          <a:endParaRPr lang="en-US"/>
        </a:p>
      </dgm:t>
    </dgm:pt>
    <dgm:pt modelId="{8B118C84-45E6-4F41-9E62-355A3A5BBE0F}" type="sibTrans" cxnId="{37DAC23D-61A3-4523-B30E-B122FAD51D85}">
      <dgm:prSet/>
      <dgm:spPr/>
      <dgm:t>
        <a:bodyPr/>
        <a:lstStyle/>
        <a:p>
          <a:endParaRPr lang="en-US"/>
        </a:p>
      </dgm:t>
    </dgm:pt>
    <dgm:pt modelId="{FEA6C499-BFD8-480E-9572-06506C10FCE9}">
      <dgm:prSet/>
      <dgm:spPr/>
      <dgm:t>
        <a:bodyPr/>
        <a:lstStyle/>
        <a:p>
          <a:r>
            <a:rPr lang="en-US" dirty="0"/>
            <a:t> Keywords like 'flight,' 'service,' 'crew' appear frequently.</a:t>
          </a:r>
        </a:p>
      </dgm:t>
    </dgm:pt>
    <dgm:pt modelId="{71066748-44BD-42D3-94CD-75E72AF6FC8E}" type="parTrans" cxnId="{C9D05220-B461-48D9-B1AB-0F4211AB1CE0}">
      <dgm:prSet/>
      <dgm:spPr/>
      <dgm:t>
        <a:bodyPr/>
        <a:lstStyle/>
        <a:p>
          <a:endParaRPr lang="en-US"/>
        </a:p>
      </dgm:t>
    </dgm:pt>
    <dgm:pt modelId="{DE423C71-C115-49EB-96C6-086B125B61CF}" type="sibTrans" cxnId="{C9D05220-B461-48D9-B1AB-0F4211AB1CE0}">
      <dgm:prSet/>
      <dgm:spPr/>
      <dgm:t>
        <a:bodyPr/>
        <a:lstStyle/>
        <a:p>
          <a:endParaRPr lang="en-US"/>
        </a:p>
      </dgm:t>
    </dgm:pt>
    <dgm:pt modelId="{BE837A7B-5E7A-475F-8581-3EC15F1A7A2C}">
      <dgm:prSet/>
      <dgm:spPr/>
      <dgm:t>
        <a:bodyPr/>
        <a:lstStyle/>
        <a:p>
          <a:r>
            <a:rPr lang="en-US" dirty="0"/>
            <a:t> Negative words like 'delayed,' 'cancelled,' 'rude' indicate common complaints.</a:t>
          </a:r>
        </a:p>
      </dgm:t>
    </dgm:pt>
    <dgm:pt modelId="{34E9D368-637D-4A1F-B474-FF48672EC0AF}" type="parTrans" cxnId="{E72D9225-BF33-464B-B303-6008367ECF19}">
      <dgm:prSet/>
      <dgm:spPr/>
      <dgm:t>
        <a:bodyPr/>
        <a:lstStyle/>
        <a:p>
          <a:endParaRPr lang="en-US"/>
        </a:p>
      </dgm:t>
    </dgm:pt>
    <dgm:pt modelId="{1C317FE8-AA0C-44FB-9E23-F41DD10C882E}" type="sibTrans" cxnId="{E72D9225-BF33-464B-B303-6008367ECF19}">
      <dgm:prSet/>
      <dgm:spPr/>
      <dgm:t>
        <a:bodyPr/>
        <a:lstStyle/>
        <a:p>
          <a:endParaRPr lang="en-US"/>
        </a:p>
      </dgm:t>
    </dgm:pt>
    <dgm:pt modelId="{3BC01587-DF62-4200-9BF9-5FC5F52B49F8}" type="pres">
      <dgm:prSet presAssocID="{097E6FC2-F3B1-4995-B59D-ADACB68054EA}" presName="root" presStyleCnt="0">
        <dgm:presLayoutVars>
          <dgm:dir/>
          <dgm:resizeHandles val="exact"/>
        </dgm:presLayoutVars>
      </dgm:prSet>
      <dgm:spPr/>
    </dgm:pt>
    <dgm:pt modelId="{77C94B06-937D-4ED7-B8E8-49F76C8A66CB}" type="pres">
      <dgm:prSet presAssocID="{B061E9CB-EC21-4A92-98E1-C4012C9AB385}" presName="compNode" presStyleCnt="0"/>
      <dgm:spPr/>
    </dgm:pt>
    <dgm:pt modelId="{932C8F9A-0575-4829-BB12-3005D3291502}" type="pres">
      <dgm:prSet presAssocID="{B061E9CB-EC21-4A92-98E1-C4012C9AB3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D232435-6CF0-4058-BFD5-53A1A0045FDB}" type="pres">
      <dgm:prSet presAssocID="{B061E9CB-EC21-4A92-98E1-C4012C9AB385}" presName="spaceRect" presStyleCnt="0"/>
      <dgm:spPr/>
    </dgm:pt>
    <dgm:pt modelId="{4C65CEB9-6140-4B9A-8C37-FCD91DDF9586}" type="pres">
      <dgm:prSet presAssocID="{B061E9CB-EC21-4A92-98E1-C4012C9AB385}" presName="textRect" presStyleLbl="revTx" presStyleIdx="0" presStyleCnt="3">
        <dgm:presLayoutVars>
          <dgm:chMax val="1"/>
          <dgm:chPref val="1"/>
        </dgm:presLayoutVars>
      </dgm:prSet>
      <dgm:spPr/>
    </dgm:pt>
    <dgm:pt modelId="{B13A3A86-0496-4E3F-92E3-C7BCA8067A97}" type="pres">
      <dgm:prSet presAssocID="{8B118C84-45E6-4F41-9E62-355A3A5BBE0F}" presName="sibTrans" presStyleCnt="0"/>
      <dgm:spPr/>
    </dgm:pt>
    <dgm:pt modelId="{97C21CB0-BC30-4562-8525-3E1DCA15D6DF}" type="pres">
      <dgm:prSet presAssocID="{FEA6C499-BFD8-480E-9572-06506C10FCE9}" presName="compNode" presStyleCnt="0"/>
      <dgm:spPr/>
    </dgm:pt>
    <dgm:pt modelId="{716E3166-E4A9-4586-8ABF-6D6EA1F3BBCB}" type="pres">
      <dgm:prSet presAssocID="{FEA6C499-BFD8-480E-9572-06506C10FC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E169CC2-0530-4558-AA4F-B4AE903021F6}" type="pres">
      <dgm:prSet presAssocID="{FEA6C499-BFD8-480E-9572-06506C10FCE9}" presName="spaceRect" presStyleCnt="0"/>
      <dgm:spPr/>
    </dgm:pt>
    <dgm:pt modelId="{BF9DD8EB-254E-499A-96E4-65C1DE11F17A}" type="pres">
      <dgm:prSet presAssocID="{FEA6C499-BFD8-480E-9572-06506C10FCE9}" presName="textRect" presStyleLbl="revTx" presStyleIdx="1" presStyleCnt="3">
        <dgm:presLayoutVars>
          <dgm:chMax val="1"/>
          <dgm:chPref val="1"/>
        </dgm:presLayoutVars>
      </dgm:prSet>
      <dgm:spPr/>
    </dgm:pt>
    <dgm:pt modelId="{C491DE98-CE0C-4AAA-83FF-ED19672C3198}" type="pres">
      <dgm:prSet presAssocID="{DE423C71-C115-49EB-96C6-086B125B61CF}" presName="sibTrans" presStyleCnt="0"/>
      <dgm:spPr/>
    </dgm:pt>
    <dgm:pt modelId="{CF8316D7-EECB-40BC-8A98-AA7551834CA9}" type="pres">
      <dgm:prSet presAssocID="{BE837A7B-5E7A-475F-8581-3EC15F1A7A2C}" presName="compNode" presStyleCnt="0"/>
      <dgm:spPr/>
    </dgm:pt>
    <dgm:pt modelId="{BFB1976B-670E-4959-BFBD-908586C66E5A}" type="pres">
      <dgm:prSet presAssocID="{BE837A7B-5E7A-475F-8581-3EC15F1A7A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F26D50E8-E0FC-407B-96A1-2A9C9571EFCB}" type="pres">
      <dgm:prSet presAssocID="{BE837A7B-5E7A-475F-8581-3EC15F1A7A2C}" presName="spaceRect" presStyleCnt="0"/>
      <dgm:spPr/>
    </dgm:pt>
    <dgm:pt modelId="{288198C2-422F-4005-A210-42680F16D47C}" type="pres">
      <dgm:prSet presAssocID="{BE837A7B-5E7A-475F-8581-3EC15F1A7A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D05220-B461-48D9-B1AB-0F4211AB1CE0}" srcId="{097E6FC2-F3B1-4995-B59D-ADACB68054EA}" destId="{FEA6C499-BFD8-480E-9572-06506C10FCE9}" srcOrd="1" destOrd="0" parTransId="{71066748-44BD-42D3-94CD-75E72AF6FC8E}" sibTransId="{DE423C71-C115-49EB-96C6-086B125B61CF}"/>
    <dgm:cxn modelId="{E72D9225-BF33-464B-B303-6008367ECF19}" srcId="{097E6FC2-F3B1-4995-B59D-ADACB68054EA}" destId="{BE837A7B-5E7A-475F-8581-3EC15F1A7A2C}" srcOrd="2" destOrd="0" parTransId="{34E9D368-637D-4A1F-B474-FF48672EC0AF}" sibTransId="{1C317FE8-AA0C-44FB-9E23-F41DD10C882E}"/>
    <dgm:cxn modelId="{37DAC23D-61A3-4523-B30E-B122FAD51D85}" srcId="{097E6FC2-F3B1-4995-B59D-ADACB68054EA}" destId="{B061E9CB-EC21-4A92-98E1-C4012C9AB385}" srcOrd="0" destOrd="0" parTransId="{39C256BD-680B-4C4D-9732-22E95177B8C0}" sibTransId="{8B118C84-45E6-4F41-9E62-355A3A5BBE0F}"/>
    <dgm:cxn modelId="{2DD0B556-B948-42AE-B582-2C472068922D}" type="presOf" srcId="{BE837A7B-5E7A-475F-8581-3EC15F1A7A2C}" destId="{288198C2-422F-4005-A210-42680F16D47C}" srcOrd="0" destOrd="0" presId="urn:microsoft.com/office/officeart/2018/2/layout/IconLabelList"/>
    <dgm:cxn modelId="{908D7C7E-0E5E-4D60-B872-E73B707CC368}" type="presOf" srcId="{097E6FC2-F3B1-4995-B59D-ADACB68054EA}" destId="{3BC01587-DF62-4200-9BF9-5FC5F52B49F8}" srcOrd="0" destOrd="0" presId="urn:microsoft.com/office/officeart/2018/2/layout/IconLabelList"/>
    <dgm:cxn modelId="{F5236B81-ED90-48E3-A8D4-3106D9C452D1}" type="presOf" srcId="{FEA6C499-BFD8-480E-9572-06506C10FCE9}" destId="{BF9DD8EB-254E-499A-96E4-65C1DE11F17A}" srcOrd="0" destOrd="0" presId="urn:microsoft.com/office/officeart/2018/2/layout/IconLabelList"/>
    <dgm:cxn modelId="{05E82FEB-A8BF-4B79-82B3-90F3B986391B}" type="presOf" srcId="{B061E9CB-EC21-4A92-98E1-C4012C9AB385}" destId="{4C65CEB9-6140-4B9A-8C37-FCD91DDF9586}" srcOrd="0" destOrd="0" presId="urn:microsoft.com/office/officeart/2018/2/layout/IconLabelList"/>
    <dgm:cxn modelId="{6BEDF990-B927-48E5-A27A-17D463403E61}" type="presParOf" srcId="{3BC01587-DF62-4200-9BF9-5FC5F52B49F8}" destId="{77C94B06-937D-4ED7-B8E8-49F76C8A66CB}" srcOrd="0" destOrd="0" presId="urn:microsoft.com/office/officeart/2018/2/layout/IconLabelList"/>
    <dgm:cxn modelId="{514E8755-9E67-41FD-B909-9728CC11D858}" type="presParOf" srcId="{77C94B06-937D-4ED7-B8E8-49F76C8A66CB}" destId="{932C8F9A-0575-4829-BB12-3005D3291502}" srcOrd="0" destOrd="0" presId="urn:microsoft.com/office/officeart/2018/2/layout/IconLabelList"/>
    <dgm:cxn modelId="{B1D000C5-0C4A-4197-9715-2F6B41E9F5DD}" type="presParOf" srcId="{77C94B06-937D-4ED7-B8E8-49F76C8A66CB}" destId="{BD232435-6CF0-4058-BFD5-53A1A0045FDB}" srcOrd="1" destOrd="0" presId="urn:microsoft.com/office/officeart/2018/2/layout/IconLabelList"/>
    <dgm:cxn modelId="{07685FA4-B9AD-4D28-970C-D7C9D902FDB5}" type="presParOf" srcId="{77C94B06-937D-4ED7-B8E8-49F76C8A66CB}" destId="{4C65CEB9-6140-4B9A-8C37-FCD91DDF9586}" srcOrd="2" destOrd="0" presId="urn:microsoft.com/office/officeart/2018/2/layout/IconLabelList"/>
    <dgm:cxn modelId="{5F79A2DB-DB47-47B7-9375-655BFBB88B7D}" type="presParOf" srcId="{3BC01587-DF62-4200-9BF9-5FC5F52B49F8}" destId="{B13A3A86-0496-4E3F-92E3-C7BCA8067A97}" srcOrd="1" destOrd="0" presId="urn:microsoft.com/office/officeart/2018/2/layout/IconLabelList"/>
    <dgm:cxn modelId="{31E81AC9-07BB-4157-9BAB-368FEE6AAACD}" type="presParOf" srcId="{3BC01587-DF62-4200-9BF9-5FC5F52B49F8}" destId="{97C21CB0-BC30-4562-8525-3E1DCA15D6DF}" srcOrd="2" destOrd="0" presId="urn:microsoft.com/office/officeart/2018/2/layout/IconLabelList"/>
    <dgm:cxn modelId="{9CEB16F6-3E96-41AF-BA26-BC8804468108}" type="presParOf" srcId="{97C21CB0-BC30-4562-8525-3E1DCA15D6DF}" destId="{716E3166-E4A9-4586-8ABF-6D6EA1F3BBCB}" srcOrd="0" destOrd="0" presId="urn:microsoft.com/office/officeart/2018/2/layout/IconLabelList"/>
    <dgm:cxn modelId="{CB7C817D-8B3C-4742-AE3D-33327FB2DF8C}" type="presParOf" srcId="{97C21CB0-BC30-4562-8525-3E1DCA15D6DF}" destId="{8E169CC2-0530-4558-AA4F-B4AE903021F6}" srcOrd="1" destOrd="0" presId="urn:microsoft.com/office/officeart/2018/2/layout/IconLabelList"/>
    <dgm:cxn modelId="{8A28B907-ABC6-4309-9F87-4772E522964B}" type="presParOf" srcId="{97C21CB0-BC30-4562-8525-3E1DCA15D6DF}" destId="{BF9DD8EB-254E-499A-96E4-65C1DE11F17A}" srcOrd="2" destOrd="0" presId="urn:microsoft.com/office/officeart/2018/2/layout/IconLabelList"/>
    <dgm:cxn modelId="{11AC6310-845B-40E3-8F8A-4E14883D120F}" type="presParOf" srcId="{3BC01587-DF62-4200-9BF9-5FC5F52B49F8}" destId="{C491DE98-CE0C-4AAA-83FF-ED19672C3198}" srcOrd="3" destOrd="0" presId="urn:microsoft.com/office/officeart/2018/2/layout/IconLabelList"/>
    <dgm:cxn modelId="{25819C7F-6CAF-4068-A294-74967A335EE2}" type="presParOf" srcId="{3BC01587-DF62-4200-9BF9-5FC5F52B49F8}" destId="{CF8316D7-EECB-40BC-8A98-AA7551834CA9}" srcOrd="4" destOrd="0" presId="urn:microsoft.com/office/officeart/2018/2/layout/IconLabelList"/>
    <dgm:cxn modelId="{B66DF703-BBF7-45C9-A309-929C761E7DDE}" type="presParOf" srcId="{CF8316D7-EECB-40BC-8A98-AA7551834CA9}" destId="{BFB1976B-670E-4959-BFBD-908586C66E5A}" srcOrd="0" destOrd="0" presId="urn:microsoft.com/office/officeart/2018/2/layout/IconLabelList"/>
    <dgm:cxn modelId="{23B4FB5B-85A8-4885-B66F-358C40D7E031}" type="presParOf" srcId="{CF8316D7-EECB-40BC-8A98-AA7551834CA9}" destId="{F26D50E8-E0FC-407B-96A1-2A9C9571EFCB}" srcOrd="1" destOrd="0" presId="urn:microsoft.com/office/officeart/2018/2/layout/IconLabelList"/>
    <dgm:cxn modelId="{5F9A9752-7AE6-4406-8377-C823EBF24ABF}" type="presParOf" srcId="{CF8316D7-EECB-40BC-8A98-AA7551834CA9}" destId="{288198C2-422F-4005-A210-42680F16D4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8F24-5739-984F-82C4-8C4F20385C7E}">
      <dsp:nvSpPr>
        <dsp:cNvPr id="0" name=""/>
        <dsp:cNvSpPr/>
      </dsp:nvSpPr>
      <dsp:spPr>
        <a:xfrm>
          <a:off x="2661058" y="481244"/>
          <a:ext cx="372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4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7393" y="524946"/>
        <a:ext cx="20172" cy="4034"/>
      </dsp:txXfrm>
    </dsp:sp>
    <dsp:sp modelId="{35DF0F80-BB76-B943-9B14-7539D200BCBB}">
      <dsp:nvSpPr>
        <dsp:cNvPr id="0" name=""/>
        <dsp:cNvSpPr/>
      </dsp:nvSpPr>
      <dsp:spPr>
        <a:xfrm>
          <a:off x="908761" y="734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Objective -&gt;</a:t>
          </a:r>
        </a:p>
      </dsp:txBody>
      <dsp:txXfrm>
        <a:off x="908761" y="734"/>
        <a:ext cx="1754097" cy="1052458"/>
      </dsp:txXfrm>
    </dsp:sp>
    <dsp:sp modelId="{50823AB8-2D4B-0047-829D-60D781905B68}">
      <dsp:nvSpPr>
        <dsp:cNvPr id="0" name=""/>
        <dsp:cNvSpPr/>
      </dsp:nvSpPr>
      <dsp:spPr>
        <a:xfrm>
          <a:off x="4818598" y="481244"/>
          <a:ext cx="372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4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4933" y="524946"/>
        <a:ext cx="20172" cy="4034"/>
      </dsp:txXfrm>
    </dsp:sp>
    <dsp:sp modelId="{B3F7A69F-7E30-2641-8DF2-BBC3B68BFE02}">
      <dsp:nvSpPr>
        <dsp:cNvPr id="0" name=""/>
        <dsp:cNvSpPr/>
      </dsp:nvSpPr>
      <dsp:spPr>
        <a:xfrm>
          <a:off x="3066301" y="734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Scraped 1,000+ British Airways reviews from Skytrax</a:t>
          </a:r>
        </a:p>
      </dsp:txBody>
      <dsp:txXfrm>
        <a:off x="3066301" y="734"/>
        <a:ext cx="1754097" cy="1052458"/>
      </dsp:txXfrm>
    </dsp:sp>
    <dsp:sp modelId="{0EF4F6B2-FB9A-D043-A728-611BAE086D79}">
      <dsp:nvSpPr>
        <dsp:cNvPr id="0" name=""/>
        <dsp:cNvSpPr/>
      </dsp:nvSpPr>
      <dsp:spPr>
        <a:xfrm>
          <a:off x="1785809" y="1051393"/>
          <a:ext cx="4315080" cy="372842"/>
        </a:xfrm>
        <a:custGeom>
          <a:avLst/>
          <a:gdLst/>
          <a:ahLst/>
          <a:cxnLst/>
          <a:rect l="0" t="0" r="0" b="0"/>
          <a:pathLst>
            <a:path>
              <a:moveTo>
                <a:pt x="4315080" y="0"/>
              </a:moveTo>
              <a:lnTo>
                <a:pt x="4315080" y="203521"/>
              </a:lnTo>
              <a:lnTo>
                <a:pt x="0" y="203521"/>
              </a:lnTo>
              <a:lnTo>
                <a:pt x="0" y="372842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002" y="1235797"/>
        <a:ext cx="216694" cy="4034"/>
      </dsp:txXfrm>
    </dsp:sp>
    <dsp:sp modelId="{8FF964A3-9CD7-4A49-8ED4-A3E7EB524BE1}">
      <dsp:nvSpPr>
        <dsp:cNvPr id="0" name=""/>
        <dsp:cNvSpPr/>
      </dsp:nvSpPr>
      <dsp:spPr>
        <a:xfrm>
          <a:off x="5223841" y="734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Analyzed customer sentiment, review trends, and key pain points</a:t>
          </a:r>
        </a:p>
      </dsp:txBody>
      <dsp:txXfrm>
        <a:off x="5223841" y="734"/>
        <a:ext cx="1754097" cy="1052458"/>
      </dsp:txXfrm>
    </dsp:sp>
    <dsp:sp modelId="{2B373278-D22D-1542-AB16-EC660B5AD43C}">
      <dsp:nvSpPr>
        <dsp:cNvPr id="0" name=""/>
        <dsp:cNvSpPr/>
      </dsp:nvSpPr>
      <dsp:spPr>
        <a:xfrm>
          <a:off x="2661058" y="1937145"/>
          <a:ext cx="372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4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7393" y="1980847"/>
        <a:ext cx="20172" cy="4034"/>
      </dsp:txXfrm>
    </dsp:sp>
    <dsp:sp modelId="{2B14689F-CE34-2E4E-A927-0E0312E199B8}">
      <dsp:nvSpPr>
        <dsp:cNvPr id="0" name=""/>
        <dsp:cNvSpPr/>
      </dsp:nvSpPr>
      <dsp:spPr>
        <a:xfrm>
          <a:off x="908761" y="1456635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Provided data-driven insights for service improvement</a:t>
          </a:r>
        </a:p>
      </dsp:txBody>
      <dsp:txXfrm>
        <a:off x="908761" y="1456635"/>
        <a:ext cx="1754097" cy="1052458"/>
      </dsp:txXfrm>
    </dsp:sp>
    <dsp:sp modelId="{76125018-F16E-7E4E-82EB-3D3919041B27}">
      <dsp:nvSpPr>
        <dsp:cNvPr id="0" name=""/>
        <dsp:cNvSpPr/>
      </dsp:nvSpPr>
      <dsp:spPr>
        <a:xfrm>
          <a:off x="4818598" y="1937145"/>
          <a:ext cx="372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4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4933" y="1980847"/>
        <a:ext cx="20172" cy="4034"/>
      </dsp:txXfrm>
    </dsp:sp>
    <dsp:sp modelId="{C46C91D9-106A-824C-BFAD-D12493F87AE7}">
      <dsp:nvSpPr>
        <dsp:cNvPr id="0" name=""/>
        <dsp:cNvSpPr/>
      </dsp:nvSpPr>
      <dsp:spPr>
        <a:xfrm>
          <a:off x="3066301" y="1456635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Methodology -&gt;</a:t>
          </a:r>
        </a:p>
      </dsp:txBody>
      <dsp:txXfrm>
        <a:off x="3066301" y="1456635"/>
        <a:ext cx="1754097" cy="1052458"/>
      </dsp:txXfrm>
    </dsp:sp>
    <dsp:sp modelId="{D0AA7351-B81B-274A-A851-0B7C3868EA61}">
      <dsp:nvSpPr>
        <dsp:cNvPr id="0" name=""/>
        <dsp:cNvSpPr/>
      </dsp:nvSpPr>
      <dsp:spPr>
        <a:xfrm>
          <a:off x="1785809" y="2507294"/>
          <a:ext cx="4315080" cy="372842"/>
        </a:xfrm>
        <a:custGeom>
          <a:avLst/>
          <a:gdLst/>
          <a:ahLst/>
          <a:cxnLst/>
          <a:rect l="0" t="0" r="0" b="0"/>
          <a:pathLst>
            <a:path>
              <a:moveTo>
                <a:pt x="4315080" y="0"/>
              </a:moveTo>
              <a:lnTo>
                <a:pt x="4315080" y="203521"/>
              </a:lnTo>
              <a:lnTo>
                <a:pt x="0" y="203521"/>
              </a:lnTo>
              <a:lnTo>
                <a:pt x="0" y="372842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002" y="2691698"/>
        <a:ext cx="216694" cy="4034"/>
      </dsp:txXfrm>
    </dsp:sp>
    <dsp:sp modelId="{0729CA56-5486-394F-A870-E6D232C998D6}">
      <dsp:nvSpPr>
        <dsp:cNvPr id="0" name=""/>
        <dsp:cNvSpPr/>
      </dsp:nvSpPr>
      <dsp:spPr>
        <a:xfrm>
          <a:off x="5223841" y="1456635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scraping using Python (</a:t>
          </a:r>
          <a:r>
            <a:rPr lang="en-US" sz="1500" kern="1200" dirty="0" err="1"/>
            <a:t>BeautifulSoup</a:t>
          </a:r>
          <a:r>
            <a:rPr lang="en-US" sz="1500" kern="1200" dirty="0"/>
            <a:t>)</a:t>
          </a:r>
        </a:p>
      </dsp:txBody>
      <dsp:txXfrm>
        <a:off x="5223841" y="1456635"/>
        <a:ext cx="1754097" cy="1052458"/>
      </dsp:txXfrm>
    </dsp:sp>
    <dsp:sp modelId="{C991E917-9DEA-8648-B844-DAFA22E3496B}">
      <dsp:nvSpPr>
        <dsp:cNvPr id="0" name=""/>
        <dsp:cNvSpPr/>
      </dsp:nvSpPr>
      <dsp:spPr>
        <a:xfrm>
          <a:off x="2661058" y="3393045"/>
          <a:ext cx="372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4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7393" y="3436748"/>
        <a:ext cx="20172" cy="4034"/>
      </dsp:txXfrm>
    </dsp:sp>
    <dsp:sp modelId="{0DD70F12-1BDC-A24F-A396-AF62DF3B0D5F}">
      <dsp:nvSpPr>
        <dsp:cNvPr id="0" name=""/>
        <dsp:cNvSpPr/>
      </dsp:nvSpPr>
      <dsp:spPr>
        <a:xfrm>
          <a:off x="908761" y="2912536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cleaning &amp; preprocessing</a:t>
          </a:r>
        </a:p>
      </dsp:txBody>
      <dsp:txXfrm>
        <a:off x="908761" y="2912536"/>
        <a:ext cx="1754097" cy="1052458"/>
      </dsp:txXfrm>
    </dsp:sp>
    <dsp:sp modelId="{206E5CB7-281F-FB42-944E-FF0D0179B14C}">
      <dsp:nvSpPr>
        <dsp:cNvPr id="0" name=""/>
        <dsp:cNvSpPr/>
      </dsp:nvSpPr>
      <dsp:spPr>
        <a:xfrm>
          <a:off x="3066301" y="2912536"/>
          <a:ext cx="1754097" cy="10524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52" tIns="90222" rIns="85952" bIns="9022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Analysis, Word Cloud, Topic Modeling</a:t>
          </a:r>
        </a:p>
      </dsp:txBody>
      <dsp:txXfrm>
        <a:off x="3066301" y="2912536"/>
        <a:ext cx="1754097" cy="1052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3DF5B-F0E8-CD4B-8827-AAE1C2E90C29}">
      <dsp:nvSpPr>
        <dsp:cNvPr id="0" name=""/>
        <dsp:cNvSpPr/>
      </dsp:nvSpPr>
      <dsp:spPr>
        <a:xfrm>
          <a:off x="591502" y="0"/>
          <a:ext cx="6703694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04BE48-60B0-DD4D-9710-62F6E70BD100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Steps Taken:</a:t>
          </a:r>
        </a:p>
      </dsp:txBody>
      <dsp:txXfrm>
        <a:off x="77438" y="1379374"/>
        <a:ext cx="1367394" cy="1592589"/>
      </dsp:txXfrm>
    </dsp:sp>
    <dsp:sp modelId="{FFD5EA8B-DBA8-1745-9A93-4DE1987D4F3C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Removed unnecessary text (e.g., '✅ Trip Verified')</a:t>
          </a:r>
        </a:p>
      </dsp:txBody>
      <dsp:txXfrm>
        <a:off x="1668545" y="1379374"/>
        <a:ext cx="1367394" cy="1592589"/>
      </dsp:txXfrm>
    </dsp:sp>
    <dsp:sp modelId="{4E260D96-1FE1-924E-AF25-226F1F5BF9DA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Normalized text (converted to lowercase, removed stopwords)</a:t>
          </a:r>
        </a:p>
      </dsp:txBody>
      <dsp:txXfrm>
        <a:off x="3259652" y="1379374"/>
        <a:ext cx="1367394" cy="1592589"/>
      </dsp:txXfrm>
    </dsp:sp>
    <dsp:sp modelId="{5E186E1D-6063-3B45-AC2B-715A76C5EC88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Ensured data consistency (removed duplicates, stripped extra spaces)</a:t>
          </a:r>
        </a:p>
      </dsp:txBody>
      <dsp:txXfrm>
        <a:off x="4850760" y="1379374"/>
        <a:ext cx="1367394" cy="1592589"/>
      </dsp:txXfrm>
    </dsp:sp>
    <dsp:sp modelId="{4982D23C-A979-6A49-A505-284554F90A70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Stat: Dataset contains 1,000 unique reviews</a:t>
          </a:r>
        </a:p>
      </dsp:txBody>
      <dsp:txXfrm>
        <a:off x="6441867" y="1379374"/>
        <a:ext cx="1367394" cy="159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C8F9A-0575-4829-BB12-3005D329150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5CEB9-6140-4B9A-8C37-FCD91DDF958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Common words in reviews highlight recurring themes in customer feedback.</a:t>
          </a:r>
        </a:p>
      </dsp:txBody>
      <dsp:txXfrm>
        <a:off x="78583" y="2435142"/>
        <a:ext cx="2399612" cy="720000"/>
      </dsp:txXfrm>
    </dsp:sp>
    <dsp:sp modelId="{716E3166-E4A9-4586-8ABF-6D6EA1F3BBC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DD8EB-254E-499A-96E4-65C1DE11F17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Keywords like 'flight,' 'service,' 'crew' appear frequently.</a:t>
          </a:r>
        </a:p>
      </dsp:txBody>
      <dsp:txXfrm>
        <a:off x="2898129" y="2435142"/>
        <a:ext cx="2399612" cy="720000"/>
      </dsp:txXfrm>
    </dsp:sp>
    <dsp:sp modelId="{BFB1976B-670E-4959-BFBD-908586C66E5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198C2-422F-4005-A210-42680F16D47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Negative words like 'delayed,' 'cancelled,' 'rude' indicate common complaints.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5975" y="2619351"/>
            <a:ext cx="4972050" cy="2387600"/>
          </a:xfrm>
        </p:spPr>
        <p:txBody>
          <a:bodyPr anchor="ctr">
            <a:normAutofit/>
          </a:bodyPr>
          <a:lstStyle>
            <a:lvl1pPr algn="ctr">
              <a:defRPr sz="36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264623"/>
            <a:ext cx="6858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cap="all" spc="225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801" y="858820"/>
            <a:ext cx="1204398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6269911"/>
            <a:ext cx="6858000" cy="196208"/>
          </a:xfrm>
        </p:spPr>
        <p:txBody>
          <a:bodyPr anchor="ctr">
            <a:spAutoFit/>
          </a:bodyPr>
          <a:lstStyle>
            <a:lvl1pPr marL="0" indent="0" algn="ctr">
              <a:buNone/>
              <a:defRPr sz="675" spc="11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3853" y="319765"/>
            <a:ext cx="6858000" cy="219291"/>
          </a:xfrm>
        </p:spPr>
        <p:txBody>
          <a:bodyPr anchor="ctr">
            <a:spAutoFit/>
          </a:bodyPr>
          <a:lstStyle>
            <a:lvl1pPr marL="0" indent="0" algn="ctr">
              <a:buNone/>
              <a:defRPr sz="825" spc="11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07693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09551"/>
            <a:ext cx="6858000" cy="652862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+mj-lt"/>
              </a:rPr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5443144"/>
            <a:ext cx="6858000" cy="276999"/>
          </a:xfrm>
        </p:spPr>
        <p:txBody>
          <a:bodyPr/>
          <a:lstStyle/>
          <a:p>
            <a:r>
              <a:rPr lang="en-GB" sz="1200" b="1" dirty="0"/>
              <a:t>03/19/2025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49" y="2959608"/>
            <a:ext cx="3504059" cy="5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143000" y="4980399"/>
            <a:ext cx="6858000" cy="652862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cap="none" dirty="0">
                <a:latin typeface="+mj-lt"/>
              </a:rPr>
              <a:t>Vishal Kanna, Data Analyst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580"/>
            <a:ext cx="737235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0AE2A1-1DA1-B465-E7EA-3CB3E5048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82671"/>
              </p:ext>
            </p:extLst>
          </p:nvPr>
        </p:nvGraphicFramePr>
        <p:xfrm>
          <a:off x="628650" y="2211233"/>
          <a:ext cx="78867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green and white background&#10;&#10;Description automatically generated">
            <a:extLst>
              <a:ext uri="{FF2B5EF4-FFF2-40B4-BE49-F238E27FC236}">
                <a16:creationId xmlns:a16="http://schemas.microsoft.com/office/drawing/2014/main" id="{EFDA94DC-FD12-E629-FF72-F952573C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212" t="1752" r="1" b="734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1FA648-2C6F-F17C-DEA4-03B2A4A1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6339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US" sz="4000"/>
              <a:t>SENTIMENT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Goal: Categorized reviews as Positive, Neutral, or Negative using NLP (TextBlob)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Results:</a:t>
            </a:r>
          </a:p>
          <a:p>
            <a:pPr>
              <a:lnSpc>
                <a:spcPct val="90000"/>
              </a:lnSpc>
            </a:pPr>
            <a:r>
              <a:rPr lang="en-US" sz="1400"/>
              <a:t>- Positive: 45%</a:t>
            </a:r>
          </a:p>
          <a:p>
            <a:pPr>
              <a:lnSpc>
                <a:spcPct val="90000"/>
              </a:lnSpc>
            </a:pPr>
            <a:r>
              <a:rPr lang="en-US" sz="1400"/>
              <a:t>- Neutral: 25%</a:t>
            </a:r>
          </a:p>
          <a:p>
            <a:pPr>
              <a:lnSpc>
                <a:spcPct val="90000"/>
              </a:lnSpc>
            </a:pPr>
            <a:r>
              <a:rPr lang="en-US" sz="1400"/>
              <a:t>- Negative: 30%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Observation: High percentage of negative reviews highlights issues with customer service and delays.</a:t>
            </a:r>
            <a:endParaRPr lang="en-US" sz="1400" dirty="0"/>
          </a:p>
        </p:txBody>
      </p:sp>
      <p:pic>
        <p:nvPicPr>
          <p:cNvPr id="4" name="Picture 3" descr="sentiment_chart.png">
            <a:extLst>
              <a:ext uri="{FF2B5EF4-FFF2-40B4-BE49-F238E27FC236}">
                <a16:creationId xmlns:a16="http://schemas.microsoft.com/office/drawing/2014/main" id="{7C6C177D-64FD-33FE-33F8-C72C70B9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1" t="6524" r="14199" b="18170"/>
          <a:stretch/>
        </p:blipFill>
        <p:spPr>
          <a:xfrm>
            <a:off x="4570857" y="412857"/>
            <a:ext cx="4089399" cy="30161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2047F3-8268-9AE5-1B2F-31C770A3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57" y="3533333"/>
            <a:ext cx="3785094" cy="30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WORD CLOUD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DDA1B-A0D4-7373-0F9F-1130F97F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426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75681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OF REVIEW KEYWORDS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5D296-42E0-CF41-4A53-826F77D3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958" y="2131991"/>
            <a:ext cx="7562084" cy="387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TOPIC MODELING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Identified 5 key topics in customer reviews:</a:t>
            </a:r>
          </a:p>
          <a:p>
            <a:endParaRPr lang="en-US" sz="1700" dirty="0"/>
          </a:p>
          <a:p>
            <a:r>
              <a:rPr lang="en-US" sz="1700" dirty="0"/>
              <a:t>1. Flight Experience (seats, crew, comfort)</a:t>
            </a:r>
          </a:p>
          <a:p>
            <a:r>
              <a:rPr lang="en-US" sz="1700" dirty="0"/>
              <a:t>2. Customer Service (helpfulness, attitude)</a:t>
            </a:r>
          </a:p>
          <a:p>
            <a:r>
              <a:rPr lang="en-US" sz="1700" dirty="0"/>
              <a:t>3. Food &amp; Beverages (quality, availability)</a:t>
            </a:r>
          </a:p>
          <a:p>
            <a:r>
              <a:rPr lang="en-US" sz="1700" dirty="0"/>
              <a:t>4. Flight Delays &amp; Cancellations (time issues, communication)</a:t>
            </a:r>
          </a:p>
          <a:p>
            <a:r>
              <a:rPr lang="en-US" sz="1700" dirty="0"/>
              <a:t>5. Baggage Handling (lost luggage, extra fees)</a:t>
            </a:r>
          </a:p>
          <a:p>
            <a:endParaRPr lang="en-US" sz="1700" dirty="0"/>
          </a:p>
          <a:p>
            <a:r>
              <a:rPr lang="en-US" sz="1700" dirty="0"/>
              <a:t>Key Finding: Customer service &amp; delays are the most common pain points.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How British Airways can improve:</a:t>
            </a:r>
          </a:p>
          <a:p>
            <a:endParaRPr lang="en-US" sz="1700" dirty="0"/>
          </a:p>
          <a:p>
            <a:r>
              <a:rPr lang="en-US" sz="1700" dirty="0"/>
              <a:t>1. Enhance customer service training → Reduce negative reviews on rudeness</a:t>
            </a:r>
          </a:p>
          <a:p>
            <a:r>
              <a:rPr lang="en-US" sz="1700" dirty="0"/>
              <a:t>2. Improve flight punctuality → Address delays &amp; cancellations</a:t>
            </a:r>
          </a:p>
          <a:p>
            <a:r>
              <a:rPr lang="en-US" sz="1700" dirty="0"/>
              <a:t>3. Better communication on baggage issues → Increase customer trust</a:t>
            </a:r>
          </a:p>
          <a:p>
            <a:endParaRPr lang="en-US" sz="1700" dirty="0"/>
          </a:p>
          <a:p>
            <a:r>
              <a:rPr lang="en-US" sz="1700" dirty="0"/>
              <a:t>Potential Impact: Could improve customer satisfaction scores by 15-20%.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Final Takeaways:</a:t>
            </a:r>
          </a:p>
          <a:p>
            <a:r>
              <a:rPr lang="en-US" sz="1700" dirty="0"/>
              <a:t>- Data-driven analysis reveals clear customer pain points.</a:t>
            </a:r>
          </a:p>
          <a:p>
            <a:r>
              <a:rPr lang="en-US" sz="1700" dirty="0"/>
              <a:t>- Actionable steps can enhance customer experience.</a:t>
            </a:r>
          </a:p>
          <a:p>
            <a:r>
              <a:rPr lang="en-US" sz="1700" dirty="0"/>
              <a:t>- Web scraping + NLP enables scalable insights for business decisions.</a:t>
            </a:r>
          </a:p>
          <a:p>
            <a:endParaRPr lang="en-US" sz="1700" dirty="0"/>
          </a:p>
          <a:p>
            <a:r>
              <a:rPr lang="en-US" sz="1700" dirty="0"/>
              <a:t>Next Steps: Implement recommendations &amp; track impact via sentiment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384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PROJECT OVERVIEW</vt:lpstr>
      <vt:lpstr>DATA CLEANING PROCESS</vt:lpstr>
      <vt:lpstr>SENTIMENT ANALYSIS</vt:lpstr>
      <vt:lpstr>WORD CLOUD VISUALIZATION</vt:lpstr>
      <vt:lpstr>WORD CLOUD OF REVIEW KEYWORDS</vt:lpstr>
      <vt:lpstr>TOPIC MODELING (LDA)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Natarajan Manohar, Vishal Kanna</cp:lastModifiedBy>
  <cp:revision>3</cp:revision>
  <dcterms:created xsi:type="dcterms:W3CDTF">2013-01-27T09:14:16Z</dcterms:created>
  <dcterms:modified xsi:type="dcterms:W3CDTF">2025-03-20T03:52:57Z</dcterms:modified>
  <cp:category/>
</cp:coreProperties>
</file>