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DDFE78-88CF-4746-9073-A0BA23FA3F8B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AD49-0876-6CF9-6757-80F2CDB06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BA7E5-7942-0B49-68D9-49E41ECAE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6DAF3-5472-21D4-9627-1B8633BC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BFEC-A3F3-0C44-A312-B121751934A5}" type="datetimeFigureOut">
              <a:rPr lang="en-TW" smtClean="0"/>
              <a:t>2022/7/31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BF1E-4D9E-834F-9D65-986E1A24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3815-73FF-BD3B-1A51-087FFE76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F11-7581-B344-982A-D8CFF2761FA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8410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D917-FD90-F896-F1A4-EC21BEDF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E235F-2A7B-D388-AACC-ECBB8043E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CCF3-FAE1-DE96-2C0B-1B366BD8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BFEC-A3F3-0C44-A312-B121751934A5}" type="datetimeFigureOut">
              <a:rPr lang="en-TW" smtClean="0"/>
              <a:t>2022/7/31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A49A-B4C6-C9DD-6AE3-19319510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66A8-EB08-5722-C60C-9F9EB1C0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F11-7581-B344-982A-D8CFF2761FA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973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F7FA3-C5C1-E959-3D22-8F7C1C5FB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5CC7F-BC51-F3C1-37B2-F6411882D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4CD3-E498-28A4-A24B-A0EBECB3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BFEC-A3F3-0C44-A312-B121751934A5}" type="datetimeFigureOut">
              <a:rPr lang="en-TW" smtClean="0"/>
              <a:t>2022/7/31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7519-D619-1C54-083B-EA77AEE2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1E3A1-CF29-2DD2-49CE-E4D1026A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F11-7581-B344-982A-D8CFF2761FA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4304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A7CF-C8AC-46AC-F35A-6241367C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3013-3F41-BE61-7302-D4FD518C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7CBFF-BAA4-97C1-CD32-E66848F5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BFEC-A3F3-0C44-A312-B121751934A5}" type="datetimeFigureOut">
              <a:rPr lang="en-TW" smtClean="0"/>
              <a:t>2022/7/31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4FB51-9FB3-F54C-8256-D623F0A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705CD-5A9C-5C00-724E-4BA468B1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F11-7581-B344-982A-D8CFF2761FA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5745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1D76-D4C5-92D5-6B9A-43023D55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1D70-D5D3-C60C-9BB4-EED2B5443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BB6D-0F04-E431-A763-D230BD60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BFEC-A3F3-0C44-A312-B121751934A5}" type="datetimeFigureOut">
              <a:rPr lang="en-TW" smtClean="0"/>
              <a:t>2022/7/31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1C1D9-8D4A-CEDF-C565-58A5DF5F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AF1CE-A491-FABB-C679-BAADA800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F11-7581-B344-982A-D8CFF2761FA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1194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B111-43CF-513C-FCAB-D2B24BAC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02F1-26B4-8DB9-1815-9D91BF236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B8073-1F76-6FC5-0FD8-98A8D098B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F57AB-4FA1-AC7C-3176-5031809D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BFEC-A3F3-0C44-A312-B121751934A5}" type="datetimeFigureOut">
              <a:rPr lang="en-TW" smtClean="0"/>
              <a:t>2022/7/31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1F8DD-6C54-8A78-036E-29C94AFD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5FCF0-DA15-1ACE-1F08-27FFE10F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F11-7581-B344-982A-D8CFF2761FA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2390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643F-DB86-FDD2-FD52-E6C08AD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30E73-F563-F2B2-0D3E-F21F0DE7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22A7F-7728-F834-04C7-86D1CCFCC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65D9B-6FAE-FEF5-779A-8F5236137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ADB99-B91B-0E3D-CBAE-1D16E36C7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B877B-BF4B-209C-46E2-23FA7B27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BFEC-A3F3-0C44-A312-B121751934A5}" type="datetimeFigureOut">
              <a:rPr lang="en-TW" smtClean="0"/>
              <a:t>2022/7/31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39DA4-BBB2-0213-88C9-25C8D939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B2A12-AF1A-38B7-65B3-C9509714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F11-7581-B344-982A-D8CFF2761FA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3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1D6F-C2C9-271B-6C5D-C79A76C3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531BB-87E9-0EA6-8EEC-EBC7C576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BFEC-A3F3-0C44-A312-B121751934A5}" type="datetimeFigureOut">
              <a:rPr lang="en-TW" smtClean="0"/>
              <a:t>2022/7/31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B6317-18B4-8408-C06A-523D7796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956F3-84A1-5396-97CD-352873D7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F11-7581-B344-982A-D8CFF2761FA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222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C756F-8DB7-3715-8F51-FAD84F36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BFEC-A3F3-0C44-A312-B121751934A5}" type="datetimeFigureOut">
              <a:rPr lang="en-TW" smtClean="0"/>
              <a:t>2022/7/31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1290B-FFB6-F1C9-B10D-ACE92CD7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858A0-054E-824E-D7CF-D8386DAB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F11-7581-B344-982A-D8CFF2761FA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8434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02C0-0F48-2BDF-D9EE-BAA0CD9D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2C1E-3535-4D0D-FE2B-093C4516C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9EF8-8B44-5EFE-3B79-60589A73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CD46C-9DF9-F437-0E97-AC4387E4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BFEC-A3F3-0C44-A312-B121751934A5}" type="datetimeFigureOut">
              <a:rPr lang="en-TW" smtClean="0"/>
              <a:t>2022/7/31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6562D-8E47-9DF9-6429-4441AACE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C826E-9967-3115-676D-1E5A9CD5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F11-7581-B344-982A-D8CFF2761FA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6797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632E-A612-4A39-5E82-4DF44ED9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EC73E-3363-762A-DC6C-288072C8A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65F4D-A8D6-B019-A9F9-C9F1644D3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F41AF-0711-7E05-A170-A0DC0FA7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BFEC-A3F3-0C44-A312-B121751934A5}" type="datetimeFigureOut">
              <a:rPr lang="en-TW" smtClean="0"/>
              <a:t>2022/7/31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6201F-4045-0F30-6EB6-2A3B79C4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E2A1-7EB5-93F7-3BF2-59A1E3C7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F11-7581-B344-982A-D8CFF2761FA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8003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9CCD2-07D4-25A8-6072-1FA0C065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B25B1-7EB8-1435-3520-29A501C99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63255-04E5-5A34-F92F-3A2584F53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5BFEC-A3F3-0C44-A312-B121751934A5}" type="datetimeFigureOut">
              <a:rPr lang="en-TW" smtClean="0"/>
              <a:t>2022/7/31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8EECB-56C1-F503-24FF-0E1E4C8E3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D71CB-93B9-0095-36DB-7DC5D6D9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2F11-7581-B344-982A-D8CFF2761FA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600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154A-40B6-2E91-0F35-6A45EFF1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4394"/>
          </a:xfrm>
        </p:spPr>
        <p:txBody>
          <a:bodyPr/>
          <a:lstStyle/>
          <a:p>
            <a:r>
              <a:rPr lang="en-US" altLang="zh-TW" dirty="0"/>
              <a:t>Strategy</a:t>
            </a:r>
            <a:r>
              <a:rPr lang="zh-TW" altLang="en-US" dirty="0"/>
              <a:t> 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AD24-CAF8-AC52-EC13-073025D87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596"/>
            <a:ext cx="10515600" cy="4661367"/>
          </a:xfrm>
        </p:spPr>
        <p:txBody>
          <a:bodyPr/>
          <a:lstStyle/>
          <a:p>
            <a:r>
              <a:rPr lang="en-US" altLang="zh-TW" dirty="0"/>
              <a:t>Scope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Process</a:t>
            </a:r>
            <a:r>
              <a:rPr lang="zh-TW" altLang="en-US" dirty="0"/>
              <a:t> </a:t>
            </a:r>
            <a:r>
              <a:rPr lang="en-US" altLang="zh-TW" dirty="0"/>
              <a:t>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FCF84-4C5B-2370-12BF-2B6DF8C5F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58" y="1928083"/>
            <a:ext cx="4610100" cy="101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D8C24B-393D-2AFE-3373-B6E9CFB4BD4B}"/>
              </a:ext>
            </a:extLst>
          </p:cNvPr>
          <p:cNvSpPr txBox="1"/>
          <p:nvPr/>
        </p:nvSpPr>
        <p:spPr>
          <a:xfrm>
            <a:off x="1228580" y="5301644"/>
            <a:ext cx="1564886" cy="64633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</a:t>
            </a:r>
            <a:r>
              <a:rPr lang="en-US" dirty="0"/>
              <a:t>erial</a:t>
            </a:r>
            <a:r>
              <a:rPr lang="zh-TW" altLang="en-US" dirty="0"/>
              <a:t> </a:t>
            </a:r>
            <a:r>
              <a:rPr lang="en-US" dirty="0"/>
              <a:t>Number</a:t>
            </a:r>
            <a:r>
              <a:rPr lang="zh-TW" altLang="en-US" dirty="0"/>
              <a:t> </a:t>
            </a:r>
            <a:endParaRPr lang="en-US" altLang="zh-TW" dirty="0"/>
          </a:p>
          <a:p>
            <a:pPr algn="ctr"/>
            <a:r>
              <a:rPr lang="en-US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Field</a:t>
            </a:r>
            <a:r>
              <a:rPr lang="zh-TW" altLang="en-US" dirty="0"/>
              <a:t> </a:t>
            </a:r>
            <a:endParaRPr lang="en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1E86E-C84A-B6F9-9609-A56BC8291AF8}"/>
              </a:ext>
            </a:extLst>
          </p:cNvPr>
          <p:cNvSpPr txBox="1"/>
          <p:nvPr/>
        </p:nvSpPr>
        <p:spPr>
          <a:xfrm>
            <a:off x="3175626" y="5163144"/>
            <a:ext cx="1688654" cy="9233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Handle</a:t>
            </a:r>
            <a:r>
              <a:rPr lang="zh-TW" altLang="en-US" dirty="0"/>
              <a:t> </a:t>
            </a:r>
            <a:r>
              <a:rPr lang="en-US" dirty="0"/>
              <a:t>Serial</a:t>
            </a:r>
            <a:r>
              <a:rPr lang="zh-TW" altLang="en-US" dirty="0"/>
              <a:t> </a:t>
            </a:r>
            <a:r>
              <a:rPr lang="en-US" dirty="0"/>
              <a:t>Number</a:t>
            </a:r>
            <a:r>
              <a:rPr lang="zh-TW" altLang="en-US" dirty="0"/>
              <a:t> </a:t>
            </a:r>
            <a:r>
              <a:rPr lang="en-US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Button</a:t>
            </a:r>
            <a:endParaRPr lang="en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20765-CDBA-9E23-DF32-C9DD70DF5F14}"/>
              </a:ext>
            </a:extLst>
          </p:cNvPr>
          <p:cNvSpPr txBox="1"/>
          <p:nvPr/>
        </p:nvSpPr>
        <p:spPr>
          <a:xfrm>
            <a:off x="5457636" y="5595949"/>
            <a:ext cx="2248968" cy="64633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Valid serial </a:t>
            </a:r>
          </a:p>
          <a:p>
            <a:pPr algn="ctr"/>
            <a:r>
              <a:rPr lang="en-US" altLang="zh-TW" dirty="0"/>
              <a:t>number</a:t>
            </a:r>
            <a:endParaRPr lang="en-TW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73D9A-17C2-5322-2F24-8A1D80D38891}"/>
              </a:ext>
            </a:extLst>
          </p:cNvPr>
          <p:cNvSpPr txBox="1"/>
          <p:nvPr/>
        </p:nvSpPr>
        <p:spPr>
          <a:xfrm>
            <a:off x="8299960" y="3970484"/>
            <a:ext cx="3289105" cy="64633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specify a serial number </a:t>
            </a:r>
            <a:r>
              <a:rPr lang="en-US" altLang="zh-TW" dirty="0"/>
              <a:t>(</a:t>
            </a:r>
            <a:r>
              <a:rPr lang="en-US" dirty="0" err="1"/>
              <a:t>numbershowIsRequired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60835-F28F-00E7-2843-6277ED260ECD}"/>
              </a:ext>
            </a:extLst>
          </p:cNvPr>
          <p:cNvSpPr txBox="1"/>
          <p:nvPr/>
        </p:nvSpPr>
        <p:spPr>
          <a:xfrm>
            <a:off x="5457636" y="4655313"/>
            <a:ext cx="2248968" cy="64633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Invalid serial number</a:t>
            </a:r>
            <a:endParaRPr lang="en-US" dirty="0"/>
          </a:p>
          <a:p>
            <a:pPr algn="ctr"/>
            <a:r>
              <a:rPr lang="en-US" altLang="zh-TW" dirty="0"/>
              <a:t>(</a:t>
            </a:r>
            <a:r>
              <a:rPr lang="en-US" dirty="0"/>
              <a:t>field-validation-error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A60F8-B888-8EF8-ABF4-45BC469CD5F1}"/>
              </a:ext>
            </a:extLst>
          </p:cNvPr>
          <p:cNvSpPr txBox="1"/>
          <p:nvPr/>
        </p:nvSpPr>
        <p:spPr>
          <a:xfrm>
            <a:off x="8316225" y="4817023"/>
            <a:ext cx="3289105" cy="64633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Minimum 6 characters required</a:t>
            </a:r>
            <a:r>
              <a:rPr lang="zh-TW" altLang="en-US" dirty="0"/>
              <a:t> 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en-US" dirty="0" err="1"/>
              <a:t>showIsTooShort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EF47F-E586-F6CC-F394-6B414FAD51D7}"/>
              </a:ext>
            </a:extLst>
          </p:cNvPr>
          <p:cNvSpPr txBox="1"/>
          <p:nvPr/>
        </p:nvSpPr>
        <p:spPr>
          <a:xfrm>
            <a:off x="8316225" y="5636708"/>
            <a:ext cx="3289105" cy="64633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enter a valid serial </a:t>
            </a:r>
            <a:r>
              <a:rPr lang="en-US" altLang="zh-TW" dirty="0"/>
              <a:t>(</a:t>
            </a:r>
            <a:r>
              <a:rPr lang="en-US" dirty="0" err="1"/>
              <a:t>numbershowIsWrongFormat</a:t>
            </a:r>
            <a:r>
              <a:rPr lang="en-US" altLang="zh-TW" dirty="0"/>
              <a:t>)</a:t>
            </a:r>
            <a:endParaRPr lang="en-TW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E5EDF-8755-3CC5-3B50-38AFE6C1C62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793466" y="5624809"/>
            <a:ext cx="38216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BBA097-FA45-A54D-976A-4EC7112BF06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864280" y="4978479"/>
            <a:ext cx="593356" cy="64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CFDD3B-1244-3FE4-FCF1-120A7168829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864280" y="5624809"/>
            <a:ext cx="593356" cy="294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6465B3-74C7-7630-E2C1-A743570300E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706604" y="4293650"/>
            <a:ext cx="593356" cy="684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C7277D-741D-08DF-154E-2C5F98F3E93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706604" y="4978479"/>
            <a:ext cx="609621" cy="161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FDF314-210A-A5F4-823D-727F2BE2BE5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706604" y="4978479"/>
            <a:ext cx="609621" cy="9813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8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0CE57A-5C1C-EADD-D1C5-3CD84151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67" y="1839098"/>
            <a:ext cx="104140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9D9A52-DDCF-045D-4771-4DBED71E78E9}"/>
              </a:ext>
            </a:extLst>
          </p:cNvPr>
          <p:cNvSpPr/>
          <p:nvPr/>
        </p:nvSpPr>
        <p:spPr>
          <a:xfrm>
            <a:off x="5140410" y="1544595"/>
            <a:ext cx="6400801" cy="5068329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87413-E4B8-F699-CB43-FAA1525A30E1}"/>
              </a:ext>
            </a:extLst>
          </p:cNvPr>
          <p:cNvSpPr/>
          <p:nvPr/>
        </p:nvSpPr>
        <p:spPr>
          <a:xfrm>
            <a:off x="889684" y="1544595"/>
            <a:ext cx="4003591" cy="5068329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6E83A-9BB5-07D9-6FEB-AB822C5C0E4B}"/>
              </a:ext>
            </a:extLst>
          </p:cNvPr>
          <p:cNvSpPr txBox="1"/>
          <p:nvPr/>
        </p:nvSpPr>
        <p:spPr>
          <a:xfrm>
            <a:off x="1012567" y="4469025"/>
            <a:ext cx="3769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Strategy: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Test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different</a:t>
            </a:r>
            <a:r>
              <a:rPr lang="zh-TW" altLang="en-US" dirty="0"/>
              <a:t> </a:t>
            </a:r>
            <a:r>
              <a:rPr lang="en-US" altLang="zh-TW" dirty="0"/>
              <a:t>combinations.</a:t>
            </a:r>
            <a:r>
              <a:rPr lang="zh-TW" altLang="en-US" dirty="0"/>
              <a:t> </a:t>
            </a:r>
            <a:r>
              <a:rPr lang="en-US" altLang="zh-TW" dirty="0"/>
              <a:t>(include</a:t>
            </a:r>
            <a:r>
              <a:rPr lang="zh-TW" altLang="en-US" dirty="0"/>
              <a:t> </a:t>
            </a:r>
            <a:r>
              <a:rPr lang="en-US" altLang="zh-TW" dirty="0"/>
              <a:t>normal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unnormal</a:t>
            </a:r>
            <a:r>
              <a:rPr lang="zh-TW" altLang="en-US" dirty="0"/>
              <a:t> 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behavior)</a:t>
            </a:r>
            <a:r>
              <a:rPr lang="zh-TW" altLang="en-US" dirty="0"/>
              <a:t> 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Test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stress</a:t>
            </a:r>
            <a:r>
              <a:rPr lang="zh-TW" altLang="en-US" dirty="0"/>
              <a:t> </a:t>
            </a:r>
            <a:r>
              <a:rPr lang="en-US" altLang="zh-TW" dirty="0"/>
              <a:t>methods.</a:t>
            </a:r>
          </a:p>
          <a:p>
            <a:pPr marL="342900" indent="-342900">
              <a:buAutoNum type="arabicPeriod"/>
            </a:pPr>
            <a:r>
              <a:rPr lang="en-US" altLang="zh-TW" dirty="0"/>
              <a:t>Make</a:t>
            </a:r>
            <a:r>
              <a:rPr lang="zh-TW" altLang="en-US" dirty="0"/>
              <a:t> </a:t>
            </a:r>
            <a:r>
              <a:rPr lang="en-US" altLang="zh-TW" dirty="0"/>
              <a:t>sure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components</a:t>
            </a:r>
            <a:r>
              <a:rPr lang="zh-TW" altLang="en-US" dirty="0"/>
              <a:t> </a:t>
            </a:r>
            <a:r>
              <a:rPr lang="en-US" altLang="zh-TW" dirty="0"/>
              <a:t>show</a:t>
            </a:r>
            <a:r>
              <a:rPr lang="zh-TW" altLang="en-US" dirty="0"/>
              <a:t> </a:t>
            </a:r>
            <a:r>
              <a:rPr lang="en-US" altLang="zh-TW" dirty="0"/>
              <a:t>correctly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3EF43-FA05-A2AE-A0E8-FFC3785E41B1}"/>
              </a:ext>
            </a:extLst>
          </p:cNvPr>
          <p:cNvSpPr txBox="1"/>
          <p:nvPr/>
        </p:nvSpPr>
        <p:spPr>
          <a:xfrm>
            <a:off x="5947716" y="4464907"/>
            <a:ext cx="4975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Strategy: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Based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different</a:t>
            </a:r>
            <a:r>
              <a:rPr lang="zh-TW" altLang="en-US" dirty="0"/>
              <a:t> </a:t>
            </a:r>
            <a:r>
              <a:rPr lang="en-US" altLang="zh-TW" dirty="0"/>
              <a:t>scenario,</a:t>
            </a:r>
            <a:r>
              <a:rPr lang="zh-TW" altLang="en-US" dirty="0"/>
              <a:t> </a:t>
            </a:r>
            <a:r>
              <a:rPr lang="en-US" altLang="zh-TW" dirty="0"/>
              <a:t>make</a:t>
            </a:r>
            <a:r>
              <a:rPr lang="zh-TW" altLang="en-US" dirty="0"/>
              <a:t> </a:t>
            </a:r>
            <a:r>
              <a:rPr lang="en-US" altLang="zh-TW" dirty="0"/>
              <a:t>sure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components</a:t>
            </a:r>
            <a:r>
              <a:rPr lang="zh-TW" altLang="en-US" dirty="0"/>
              <a:t> </a:t>
            </a:r>
            <a:r>
              <a:rPr lang="en-US" altLang="zh-TW" dirty="0"/>
              <a:t>show</a:t>
            </a:r>
            <a:r>
              <a:rPr lang="zh-TW" altLang="en-US" dirty="0"/>
              <a:t> </a:t>
            </a:r>
            <a:r>
              <a:rPr lang="en-US" altLang="zh-TW" dirty="0"/>
              <a:t>correctly</a:t>
            </a:r>
            <a:r>
              <a:rPr lang="zh-TW" altLang="en-US" dirty="0"/>
              <a:t> 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Based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different</a:t>
            </a:r>
            <a:r>
              <a:rPr lang="zh-TW" altLang="en-US" dirty="0"/>
              <a:t> </a:t>
            </a:r>
            <a:r>
              <a:rPr lang="en-US" altLang="zh-TW" dirty="0"/>
              <a:t>scenario,</a:t>
            </a:r>
            <a:r>
              <a:rPr lang="zh-TW" altLang="en-US" dirty="0"/>
              <a:t> </a:t>
            </a:r>
            <a:r>
              <a:rPr lang="en-US" altLang="zh-TW" dirty="0"/>
              <a:t>make</a:t>
            </a:r>
            <a:r>
              <a:rPr lang="zh-TW" altLang="en-US" dirty="0"/>
              <a:t> </a:t>
            </a:r>
            <a:r>
              <a:rPr lang="en-US" altLang="zh-TW" dirty="0"/>
              <a:t>sure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functionalities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normally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234F3A-57A3-746F-E6E7-A9FCAC00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547"/>
            <a:ext cx="10515600" cy="537522"/>
          </a:xfrm>
        </p:spPr>
        <p:txBody>
          <a:bodyPr/>
          <a:lstStyle/>
          <a:p>
            <a:r>
              <a:rPr lang="en-US" altLang="zh-TW" dirty="0"/>
              <a:t>Strategy</a:t>
            </a:r>
            <a:r>
              <a:rPr lang="zh-TW" altLang="en-US" dirty="0"/>
              <a:t> </a:t>
            </a:r>
            <a:r>
              <a:rPr lang="en-US" altLang="zh-TW" dirty="0"/>
              <a:t>Planning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94014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65B0FD-D0E0-58F8-F2B4-06AAC3388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717" y="4862046"/>
            <a:ext cx="5497259" cy="12871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6DA26F-9481-33EB-976B-4677A90A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546"/>
            <a:ext cx="10515600" cy="1668161"/>
          </a:xfrm>
        </p:spPr>
        <p:txBody>
          <a:bodyPr>
            <a:normAutofit/>
          </a:bodyPr>
          <a:lstStyle/>
          <a:p>
            <a:r>
              <a:rPr lang="en-US" altLang="zh-TW" dirty="0"/>
              <a:t>Strategy</a:t>
            </a:r>
            <a:r>
              <a:rPr lang="zh-TW" altLang="en-US" dirty="0"/>
              <a:t> </a:t>
            </a:r>
            <a:r>
              <a:rPr lang="en-US" altLang="zh-TW" dirty="0"/>
              <a:t>Planning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lvl="1"/>
            <a:r>
              <a:rPr lang="en-US" altLang="zh-TW" dirty="0"/>
              <a:t>Make</a:t>
            </a:r>
            <a:r>
              <a:rPr lang="zh-TW" altLang="en-US" dirty="0"/>
              <a:t> </a:t>
            </a:r>
            <a:r>
              <a:rPr lang="en-US" altLang="zh-TW" dirty="0"/>
              <a:t>sure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92D050"/>
                </a:solidFill>
              </a:rPr>
              <a:t>process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flow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/>
              <a:t>works</a:t>
            </a:r>
            <a:r>
              <a:rPr lang="zh-TW" altLang="en-US" dirty="0"/>
              <a:t> </a:t>
            </a:r>
            <a:r>
              <a:rPr lang="en-US" altLang="zh-TW" dirty="0"/>
              <a:t>normally</a:t>
            </a:r>
            <a:r>
              <a:rPr lang="zh-TW" altLang="en-US" dirty="0"/>
              <a:t> </a:t>
            </a:r>
            <a:r>
              <a:rPr lang="en-US" altLang="zh-TW" dirty="0"/>
              <a:t>under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different</a:t>
            </a:r>
            <a:r>
              <a:rPr lang="zh-TW" altLang="en-US" dirty="0"/>
              <a:t> </a:t>
            </a:r>
            <a:r>
              <a:rPr lang="en-US" altLang="zh-TW" dirty="0"/>
              <a:t>platform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browser</a:t>
            </a:r>
            <a:r>
              <a:rPr lang="zh-TW" altLang="en-US" dirty="0"/>
              <a:t>  </a:t>
            </a:r>
            <a:endParaRPr lang="en-US" altLang="zh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7F654-0718-C680-324C-6B72855307B7}"/>
              </a:ext>
            </a:extLst>
          </p:cNvPr>
          <p:cNvSpPr txBox="1"/>
          <p:nvPr/>
        </p:nvSpPr>
        <p:spPr>
          <a:xfrm>
            <a:off x="3366186" y="2313794"/>
            <a:ext cx="20460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Mac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Phone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Android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AB0AC-ABE3-D956-25F2-2777D73D0E42}"/>
              </a:ext>
            </a:extLst>
          </p:cNvPr>
          <p:cNvSpPr txBox="1"/>
          <p:nvPr/>
        </p:nvSpPr>
        <p:spPr>
          <a:xfrm>
            <a:off x="5718091" y="2331300"/>
            <a:ext cx="2046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Browser: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Safari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Firefox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EA6B55-84FD-8BC8-36EE-C0C830FC8AA0}"/>
              </a:ext>
            </a:extLst>
          </p:cNvPr>
          <p:cNvSpPr/>
          <p:nvPr/>
        </p:nvSpPr>
        <p:spPr>
          <a:xfrm>
            <a:off x="3050059" y="4635843"/>
            <a:ext cx="6091881" cy="1668161"/>
          </a:xfrm>
          <a:prstGeom prst="rect">
            <a:avLst/>
          </a:prstGeom>
          <a:noFill/>
          <a:ln w="571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4691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128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Strategy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</dc:title>
  <dc:creator>Starmark Lin</dc:creator>
  <cp:lastModifiedBy>Starmark Lin</cp:lastModifiedBy>
  <cp:revision>2</cp:revision>
  <dcterms:created xsi:type="dcterms:W3CDTF">2022-07-30T00:26:01Z</dcterms:created>
  <dcterms:modified xsi:type="dcterms:W3CDTF">2022-07-31T15:22:00Z</dcterms:modified>
</cp:coreProperties>
</file>