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Гартвих" initials="Е.А. " lastIdx="1" clrIdx="0">
    <p:extLst>
      <p:ext uri="{19B8F6BF-5375-455C-9EA6-DF929625EA0E}">
        <p15:presenceInfo xmlns:p15="http://schemas.microsoft.com/office/powerpoint/2012/main" userId="93ed8e0c604d0f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Небесные тузы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</a:t>
            </a:r>
            <a:r>
              <a:rPr lang="en-US" dirty="0" smtClean="0"/>
              <a:t> </a:t>
            </a:r>
            <a:r>
              <a:rPr lang="ru-RU" dirty="0" smtClean="0"/>
              <a:t>Гартвих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60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Актуальность: Каждому человеку нужен отдых, моя игра предоставляет такую возможность, помимо отдыха человек с помощью этой игры может развить такие качества как</a:t>
            </a:r>
            <a:r>
              <a:rPr lang="en-US" dirty="0" smtClean="0"/>
              <a:t>:</a:t>
            </a:r>
            <a:r>
              <a:rPr lang="ru-RU" dirty="0" smtClean="0"/>
              <a:t> реакция и сосредоточенность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27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smtClean="0"/>
              <a:t>Button: </a:t>
            </a:r>
            <a:r>
              <a:rPr lang="ru-RU" dirty="0" smtClean="0"/>
              <a:t>отвечает за создание кнопок, необходим для удобного использования меню</a:t>
            </a:r>
            <a:endParaRPr lang="ru-RU" dirty="0"/>
          </a:p>
          <a:p>
            <a:r>
              <a:rPr lang="ru-RU" dirty="0"/>
              <a:t>Класс </a:t>
            </a:r>
            <a:r>
              <a:rPr lang="en-US" dirty="0" smtClean="0"/>
              <a:t>Plane</a:t>
            </a:r>
            <a:r>
              <a:rPr lang="ru-RU" dirty="0" smtClean="0"/>
              <a:t>: отвечает за создание самолета игрока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Enemy</a:t>
            </a:r>
            <a:r>
              <a:rPr lang="ru-RU" dirty="0" smtClean="0"/>
              <a:t>: отвечает за создание самолетов врагов </a:t>
            </a:r>
            <a:endParaRPr lang="ru-RU" dirty="0"/>
          </a:p>
          <a:p>
            <a:r>
              <a:rPr lang="ru-RU" dirty="0"/>
              <a:t>Класс </a:t>
            </a:r>
            <a:r>
              <a:rPr lang="en-US" dirty="0" smtClean="0"/>
              <a:t>Menu</a:t>
            </a:r>
            <a:r>
              <a:rPr lang="ru-RU" dirty="0" smtClean="0"/>
              <a:t>: создание меню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FinishScreen</a:t>
            </a:r>
            <a:r>
              <a:rPr lang="en-US" dirty="0" smtClean="0"/>
              <a:t>:</a:t>
            </a:r>
            <a:r>
              <a:rPr lang="ru-RU" dirty="0" smtClean="0"/>
              <a:t>создание меню в случае смерти игрока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Explosion: </a:t>
            </a:r>
            <a:r>
              <a:rPr lang="ru-RU" dirty="0" smtClean="0"/>
              <a:t>анимация взрыва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round: </a:t>
            </a:r>
            <a:r>
              <a:rPr lang="ru-RU" dirty="0" smtClean="0"/>
              <a:t>отвечает за создание пули</a:t>
            </a:r>
          </a:p>
        </p:txBody>
      </p:sp>
    </p:spTree>
    <p:extLst>
      <p:ext uri="{BB962C8B-B14F-4D97-AF65-F5344CB8AC3E}">
        <p14:creationId xmlns:p14="http://schemas.microsoft.com/office/powerpoint/2010/main" val="38556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Базы данных</a:t>
            </a:r>
            <a:r>
              <a:rPr lang="en-US" dirty="0" smtClean="0"/>
              <a:t>: </a:t>
            </a:r>
            <a:r>
              <a:rPr lang="ru-RU" dirty="0" smtClean="0"/>
              <a:t>в проекте используется одна база данных в которой записывается установленный рекорд</a:t>
            </a:r>
          </a:p>
          <a:p>
            <a:r>
              <a:rPr lang="ru-RU" dirty="0" smtClean="0"/>
              <a:t>Особенности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генерация уникальных паролей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72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 </a:t>
            </a:r>
            <a:r>
              <a:rPr lang="ru-RU" dirty="0" smtClean="0"/>
              <a:t>Все цели и задачи проекта выполнены. Проект полностью функционирует.</a:t>
            </a:r>
          </a:p>
          <a:p>
            <a:r>
              <a:rPr lang="ru-RU" dirty="0" smtClean="0"/>
              <a:t>Возможности для доработки</a:t>
            </a:r>
            <a:r>
              <a:rPr lang="en-US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Создание уровня с боссом</a:t>
            </a:r>
          </a:p>
          <a:p>
            <a:pPr lvl="1"/>
            <a:r>
              <a:rPr lang="ru-RU" dirty="0" smtClean="0"/>
              <a:t>Улучшение системы рекордов</a:t>
            </a:r>
          </a:p>
          <a:p>
            <a:pPr lvl="1"/>
            <a:r>
              <a:rPr lang="ru-RU" dirty="0" smtClean="0"/>
              <a:t>Расширение меню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5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652" y="863600"/>
            <a:ext cx="6809372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81"/>
          <a:stretch/>
        </p:blipFill>
        <p:spPr>
          <a:xfrm>
            <a:off x="4135799" y="980388"/>
            <a:ext cx="6781078" cy="50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5776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58</TotalTime>
  <Words>141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Рамка</vt:lpstr>
      <vt:lpstr>Небесные тузы</vt:lpstr>
      <vt:lpstr>Введение</vt:lpstr>
      <vt:lpstr>Структура</vt:lpstr>
      <vt:lpstr>Структура</vt:lpstr>
      <vt:lpstr>Заключение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</dc:title>
  <dc:creator>Егор Гартвих</dc:creator>
  <cp:lastModifiedBy>Егор Гартвих</cp:lastModifiedBy>
  <cp:revision>7</cp:revision>
  <dcterms:created xsi:type="dcterms:W3CDTF">2024-11-25T12:29:35Z</dcterms:created>
  <dcterms:modified xsi:type="dcterms:W3CDTF">2025-02-03T13:53:50Z</dcterms:modified>
</cp:coreProperties>
</file>