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айт </a:t>
            </a:r>
            <a:r>
              <a:rPr lang="ru-RU" dirty="0"/>
              <a:t>для создания и прохождения тестов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</a:t>
            </a:r>
            <a:r>
              <a:rPr lang="en-US" dirty="0" smtClean="0"/>
              <a:t> </a:t>
            </a:r>
            <a:r>
              <a:rPr lang="ru-RU" dirty="0" smtClean="0"/>
              <a:t>Гартвих Егор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60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727904"/>
            <a:ext cx="7315200" cy="33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2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710750"/>
            <a:ext cx="7315200" cy="34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0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Актуальность</a:t>
            </a:r>
            <a:r>
              <a:rPr lang="ru-RU" sz="2400" dirty="0" smtClean="0"/>
              <a:t>:  Сайт для создания тестов подходит как в образовательных целях(создание различных тестов с вопросами по предмету и выставление отметки за прохождение), так и для развлекательных</a:t>
            </a:r>
            <a:endParaRPr lang="ru-RU" sz="2400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4278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br>
              <a:rPr lang="ru-RU" dirty="0" smtClean="0"/>
            </a:br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admin</a:t>
            </a:r>
            <a:r>
              <a:rPr lang="ru-RU" dirty="0"/>
              <a:t> содержит файлы </a:t>
            </a:r>
            <a:r>
              <a:rPr lang="en-US" dirty="0"/>
              <a:t>users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tests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 и задаёт представление этих моделей в </a:t>
            </a:r>
            <a:r>
              <a:rPr lang="ru-RU" dirty="0" err="1"/>
              <a:t>админке</a:t>
            </a:r>
            <a:r>
              <a:rPr lang="ru-RU" dirty="0"/>
              <a:t>(что можно редактировать, что нельзя, нужна ли авторизация для доступа к ним). Эти файлы содержат соответственно классы </a:t>
            </a:r>
            <a:r>
              <a:rPr lang="en-US" dirty="0" err="1"/>
              <a:t>UsersAdminView</a:t>
            </a:r>
            <a:r>
              <a:rPr lang="ru-RU" dirty="0"/>
              <a:t> и </a:t>
            </a:r>
            <a:r>
              <a:rPr lang="en-US" dirty="0" err="1"/>
              <a:t>TestsAdminView</a:t>
            </a:r>
            <a:r>
              <a:rPr lang="ru-RU" dirty="0"/>
              <a:t>, в которых необходимые свойства и прописаны.</a:t>
            </a:r>
          </a:p>
          <a:p>
            <a:r>
              <a:rPr lang="ru-RU" dirty="0"/>
              <a:t>Модуль </a:t>
            </a:r>
            <a:r>
              <a:rPr lang="en-US" dirty="0"/>
              <a:t>data </a:t>
            </a:r>
            <a:r>
              <a:rPr lang="ru-RU" dirty="0"/>
              <a:t>также содержит файлы </a:t>
            </a:r>
            <a:r>
              <a:rPr lang="en-US" dirty="0"/>
              <a:t>users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tests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с классами </a:t>
            </a:r>
            <a:r>
              <a:rPr lang="en-US" dirty="0"/>
              <a:t>Tests </a:t>
            </a:r>
            <a:r>
              <a:rPr lang="ru-RU" dirty="0"/>
              <a:t>и </a:t>
            </a:r>
            <a:r>
              <a:rPr lang="en-US" dirty="0"/>
              <a:t>User </a:t>
            </a:r>
            <a:r>
              <a:rPr lang="ru-RU" dirty="0"/>
              <a:t>соответственно. В них описываются структуры моделей тестов и пользователя в базе данных. Также, в модели пользователя есть функции </a:t>
            </a:r>
            <a:r>
              <a:rPr lang="en-US" dirty="0"/>
              <a:t>set</a:t>
            </a:r>
            <a:r>
              <a:rPr lang="ru-RU" dirty="0"/>
              <a:t>_</a:t>
            </a:r>
            <a:r>
              <a:rPr lang="en-US" dirty="0"/>
              <a:t>password</a:t>
            </a:r>
            <a:r>
              <a:rPr lang="ru-RU" dirty="0"/>
              <a:t>, </a:t>
            </a:r>
            <a:r>
              <a:rPr lang="en-US" dirty="0"/>
              <a:t>check</a:t>
            </a:r>
            <a:r>
              <a:rPr lang="ru-RU" dirty="0"/>
              <a:t>_</a:t>
            </a:r>
            <a:r>
              <a:rPr lang="en-US" dirty="0"/>
              <a:t>password </a:t>
            </a:r>
            <a:r>
              <a:rPr lang="ru-RU" dirty="0"/>
              <a:t>и метод __</a:t>
            </a:r>
            <a:r>
              <a:rPr lang="en-US" dirty="0" err="1"/>
              <a:t>repr</a:t>
            </a:r>
            <a:r>
              <a:rPr lang="ru-RU" dirty="0"/>
              <a:t>__. Они позволяются задать пароль(сгенерировать с помощью хэш-функции), проверить введенный пароль на совпадение с оригинальным, а метод </a:t>
            </a:r>
            <a:r>
              <a:rPr lang="en-US" dirty="0" err="1"/>
              <a:t>repr</a:t>
            </a:r>
            <a:r>
              <a:rPr lang="ru-RU" dirty="0"/>
              <a:t> позволяет получить красивое представление данных о пользователе.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62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br>
              <a:rPr lang="ru-RU" dirty="0" smtClean="0"/>
            </a:br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Модуль </a:t>
            </a:r>
            <a:r>
              <a:rPr lang="en-US" sz="2400" dirty="0"/>
              <a:t>forms </a:t>
            </a:r>
            <a:r>
              <a:rPr lang="ru-RU" sz="2400" dirty="0"/>
              <a:t>тоже содержит файлы </a:t>
            </a:r>
            <a:r>
              <a:rPr lang="en-US" sz="2400" dirty="0"/>
              <a:t>users</a:t>
            </a:r>
            <a:r>
              <a:rPr lang="ru-RU" sz="2400" dirty="0"/>
              <a:t>.</a:t>
            </a:r>
            <a:r>
              <a:rPr lang="en-US" sz="2400" dirty="0" err="1"/>
              <a:t>py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tests</a:t>
            </a:r>
            <a:r>
              <a:rPr lang="ru-RU" sz="2400" dirty="0"/>
              <a:t>.</a:t>
            </a:r>
            <a:r>
              <a:rPr lang="en-US" sz="2400" dirty="0" err="1"/>
              <a:t>py</a:t>
            </a:r>
            <a:r>
              <a:rPr lang="ru-RU" sz="2400" dirty="0"/>
              <a:t>, в которых есть классы форм. </a:t>
            </a:r>
          </a:p>
          <a:p>
            <a:r>
              <a:rPr lang="ru-RU" sz="2400" dirty="0"/>
              <a:t>По файлу </a:t>
            </a:r>
            <a:r>
              <a:rPr lang="en-US" sz="2400" dirty="0"/>
              <a:t>forms</a:t>
            </a:r>
            <a:r>
              <a:rPr lang="ru-RU" sz="2400" dirty="0"/>
              <a:t>/</a:t>
            </a:r>
            <a:r>
              <a:rPr lang="en-US" sz="2400" dirty="0"/>
              <a:t>tests</a:t>
            </a:r>
            <a:r>
              <a:rPr lang="ru-RU" sz="2400" dirty="0"/>
              <a:t>.</a:t>
            </a:r>
            <a:r>
              <a:rPr lang="en-US" sz="2400" dirty="0" err="1"/>
              <a:t>py</a:t>
            </a:r>
            <a:r>
              <a:rPr lang="ru-RU" sz="2400" dirty="0"/>
              <a:t>: </a:t>
            </a:r>
            <a:r>
              <a:rPr lang="en-US" sz="2400" dirty="0" err="1"/>
              <a:t>TestId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TestNameSubmit</a:t>
            </a:r>
            <a:r>
              <a:rPr lang="ru-RU" sz="2400" dirty="0"/>
              <a:t> – формы для поиска теста по его номеру и по названию </a:t>
            </a:r>
            <a:r>
              <a:rPr lang="ru-RU" sz="2400" dirty="0" err="1"/>
              <a:t>соответстенно</a:t>
            </a:r>
            <a:r>
              <a:rPr lang="ru-RU" sz="2400" dirty="0"/>
              <a:t>. </a:t>
            </a:r>
            <a:r>
              <a:rPr lang="en-US" sz="2400" dirty="0" err="1"/>
              <a:t>TestForm</a:t>
            </a:r>
            <a:r>
              <a:rPr lang="ru-RU" sz="2400" dirty="0"/>
              <a:t> – форма для создания теста, </a:t>
            </a:r>
            <a:r>
              <a:rPr lang="en-US" sz="2400" dirty="0"/>
              <a:t>Answers</a:t>
            </a:r>
            <a:r>
              <a:rPr lang="ru-RU" sz="2400" dirty="0"/>
              <a:t> – для добавления вопрос и ответов при создании. </a:t>
            </a:r>
            <a:r>
              <a:rPr lang="en-US" sz="2400" dirty="0" err="1"/>
              <a:t>TestAnswers</a:t>
            </a:r>
            <a:r>
              <a:rPr lang="ru-RU" sz="2400" dirty="0"/>
              <a:t> – форма для выбора ответов при прохождении теста. </a:t>
            </a:r>
            <a:r>
              <a:rPr lang="en-US" sz="2400" dirty="0" err="1" smtClean="0"/>
              <a:t>AccountSubmit</a:t>
            </a:r>
            <a:r>
              <a:rPr lang="ru-RU" sz="2400" dirty="0" smtClean="0"/>
              <a:t> – недоделан.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910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br>
              <a:rPr lang="ru-RU" dirty="0" smtClean="0"/>
            </a:br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  <a:r>
              <a:rPr lang="ru-RU" dirty="0"/>
              <a:t>_</a:t>
            </a:r>
            <a:r>
              <a:rPr lang="en-US" dirty="0"/>
              <a:t>test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/>
              <a:t>функция, обрабатывающая форму для создания теста, проверяющая </a:t>
            </a:r>
            <a:r>
              <a:rPr lang="ru-RU" dirty="0" err="1"/>
              <a:t>валидность</a:t>
            </a:r>
            <a:r>
              <a:rPr lang="ru-RU" dirty="0"/>
              <a:t> данных и сохраняющая вопросы и результаты в нужном для базе данных </a:t>
            </a:r>
            <a:r>
              <a:rPr lang="ru-RU" dirty="0" smtClean="0"/>
              <a:t>виде. Добавление/удаления </a:t>
            </a:r>
            <a:r>
              <a:rPr lang="ru-RU" dirty="0"/>
              <a:t>вопроса или результата</a:t>
            </a:r>
            <a:r>
              <a:rPr lang="ru-RU" dirty="0" smtClean="0"/>
              <a:t>.</a:t>
            </a:r>
          </a:p>
          <a:p>
            <a:r>
              <a:rPr lang="ru-RU" dirty="0"/>
              <a:t>Функции 404 и 401 отвечают за обработку ошибок с соответствующими кодами(«Страница не найдена» и «необходима авторизация»). </a:t>
            </a:r>
          </a:p>
          <a:p>
            <a:r>
              <a:rPr lang="ru-RU" dirty="0"/>
              <a:t>Функция “</a:t>
            </a:r>
            <a:r>
              <a:rPr lang="en-US" dirty="0"/>
              <a:t>run</a:t>
            </a:r>
            <a:r>
              <a:rPr lang="ru-RU" dirty="0"/>
              <a:t>_</a:t>
            </a:r>
            <a:r>
              <a:rPr lang="en-US" dirty="0"/>
              <a:t>news</a:t>
            </a:r>
            <a:r>
              <a:rPr lang="ru-RU" dirty="0"/>
              <a:t>” отвечает за </a:t>
            </a:r>
            <a:r>
              <a:rPr lang="ru-RU" dirty="0" err="1"/>
              <a:t>эндпоинт</a:t>
            </a:r>
            <a:r>
              <a:rPr lang="ru-RU" dirty="0"/>
              <a:t> /</a:t>
            </a:r>
            <a:r>
              <a:rPr lang="en-US" dirty="0"/>
              <a:t>tests</a:t>
            </a:r>
            <a:r>
              <a:rPr lang="ru-RU" dirty="0"/>
              <a:t>/{</a:t>
            </a:r>
            <a:r>
              <a:rPr lang="en-US" dirty="0"/>
              <a:t>test</a:t>
            </a:r>
            <a:r>
              <a:rPr lang="ru-RU" dirty="0"/>
              <a:t>_</a:t>
            </a:r>
            <a:r>
              <a:rPr lang="en-US" dirty="0"/>
              <a:t>id</a:t>
            </a:r>
            <a:r>
              <a:rPr lang="ru-RU" dirty="0"/>
              <a:t>} и позволяет пройти тест. После каждого ответа на вопрос она запоминает количество очков и номер текущего вопроса(очки получает из базы данных). В конце прохождения перекидывает на страницу </a:t>
            </a:r>
            <a:r>
              <a:rPr lang="en-US" dirty="0"/>
              <a:t>tests</a:t>
            </a:r>
            <a:r>
              <a:rPr lang="ru-RU" dirty="0"/>
              <a:t>/{</a:t>
            </a:r>
            <a:r>
              <a:rPr lang="en-US" dirty="0"/>
              <a:t>test</a:t>
            </a:r>
            <a:r>
              <a:rPr lang="ru-RU" dirty="0"/>
              <a:t>_</a:t>
            </a:r>
            <a:r>
              <a:rPr lang="en-US" dirty="0"/>
              <a:t>id</a:t>
            </a:r>
            <a:r>
              <a:rPr lang="ru-RU" dirty="0"/>
              <a:t>}/</a:t>
            </a:r>
            <a:r>
              <a:rPr lang="en-US" dirty="0"/>
              <a:t>finish</a:t>
            </a:r>
            <a:r>
              <a:rPr lang="ru-RU" dirty="0"/>
              <a:t>/{</a:t>
            </a:r>
            <a:r>
              <a:rPr lang="en-US" dirty="0"/>
              <a:t>score</a:t>
            </a:r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86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br>
              <a:rPr lang="ru-RU" dirty="0" smtClean="0"/>
            </a:br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sz="2400" dirty="0"/>
              <a:t>Функция </a:t>
            </a:r>
            <a:r>
              <a:rPr lang="en-US" sz="2400" dirty="0"/>
              <a:t>finish</a:t>
            </a:r>
            <a:r>
              <a:rPr lang="ru-RU" sz="2400" dirty="0"/>
              <a:t>_</a:t>
            </a:r>
            <a:r>
              <a:rPr lang="en-US" sz="2400" dirty="0"/>
              <a:t>test </a:t>
            </a:r>
            <a:r>
              <a:rPr lang="ru-RU" sz="2400" dirty="0"/>
              <a:t>отвечает за вышеупомянутый </a:t>
            </a:r>
            <a:r>
              <a:rPr lang="ru-RU" sz="2400" dirty="0" err="1"/>
              <a:t>эндпоинт</a:t>
            </a:r>
            <a:r>
              <a:rPr lang="ru-RU" sz="2400" dirty="0"/>
              <a:t> и показывает пользователю результат, соответствующий количеству набранных за проходимый тест очков.</a:t>
            </a:r>
          </a:p>
          <a:p>
            <a:pPr lvl="1"/>
            <a:r>
              <a:rPr lang="ru-RU" sz="2400" dirty="0"/>
              <a:t>Функция </a:t>
            </a:r>
            <a:r>
              <a:rPr lang="en-US" sz="2400" dirty="0" err="1"/>
              <a:t>view_test</a:t>
            </a:r>
            <a:r>
              <a:rPr lang="en-US" sz="2400" dirty="0"/>
              <a:t> </a:t>
            </a:r>
            <a:r>
              <a:rPr lang="ru-RU" sz="2400" dirty="0"/>
              <a:t>ответ за </a:t>
            </a:r>
            <a:r>
              <a:rPr lang="ru-RU" sz="2400" dirty="0" err="1"/>
              <a:t>эндпоинт</a:t>
            </a:r>
            <a:r>
              <a:rPr lang="en-US" sz="2400" dirty="0"/>
              <a:t> /tests/view/{</a:t>
            </a:r>
            <a:r>
              <a:rPr lang="en-US" sz="2400" dirty="0" err="1"/>
              <a:t>test_id</a:t>
            </a:r>
            <a:r>
              <a:rPr lang="en-US" sz="2400" dirty="0"/>
              <a:t>}. </a:t>
            </a:r>
            <a:r>
              <a:rPr lang="ru-RU" sz="2400" dirty="0"/>
              <a:t>Позволяет посмотреть основную информацию о тесте (название, описание, автор, дата создания) и запустить его прохождение при нажатии на нужную кнопку на странице. Если запрашиваемого теста не существует, функция корректно обработает этот случай.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8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br>
              <a:rPr lang="ru-RU" dirty="0" smtClean="0"/>
            </a:br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sz="2400" dirty="0"/>
              <a:t>Функции </a:t>
            </a:r>
            <a:r>
              <a:rPr lang="en-US" sz="2400" dirty="0"/>
              <a:t>search</a:t>
            </a:r>
            <a:r>
              <a:rPr lang="ru-RU" sz="2400" dirty="0"/>
              <a:t>_</a:t>
            </a:r>
            <a:r>
              <a:rPr lang="en-US" sz="2400" dirty="0"/>
              <a:t>by</a:t>
            </a:r>
            <a:r>
              <a:rPr lang="ru-RU" sz="2400" dirty="0"/>
              <a:t>_</a:t>
            </a:r>
            <a:r>
              <a:rPr lang="en-US" sz="2400" dirty="0"/>
              <a:t>id </a:t>
            </a:r>
            <a:r>
              <a:rPr lang="ru-RU" sz="2400" dirty="0"/>
              <a:t>и </a:t>
            </a:r>
            <a:r>
              <a:rPr lang="en-US" sz="2400" dirty="0"/>
              <a:t>search</a:t>
            </a:r>
            <a:r>
              <a:rPr lang="ru-RU" sz="2400" dirty="0"/>
              <a:t>_</a:t>
            </a:r>
            <a:r>
              <a:rPr lang="en-US" sz="2400" dirty="0"/>
              <a:t>by</a:t>
            </a:r>
            <a:r>
              <a:rPr lang="ru-RU" sz="2400" dirty="0"/>
              <a:t>_</a:t>
            </a:r>
            <a:r>
              <a:rPr lang="en-US" sz="2400" dirty="0"/>
              <a:t>name </a:t>
            </a:r>
            <a:r>
              <a:rPr lang="ru-RU" sz="2400" dirty="0"/>
              <a:t>отвечают за поиск теста по номеру или названию. При нахождении нужного они перекинут пользователя на страницу такого теста, в обратном случае – корректно покажут, что такого теста не существует.</a:t>
            </a:r>
          </a:p>
          <a:p>
            <a:pPr lvl="1"/>
            <a:r>
              <a:rPr lang="ru-RU" sz="2400" dirty="0"/>
              <a:t>Функция </a:t>
            </a:r>
            <a:r>
              <a:rPr lang="en-US" sz="2400" dirty="0"/>
              <a:t>view</a:t>
            </a:r>
            <a:r>
              <a:rPr lang="ru-RU" sz="2400" dirty="0"/>
              <a:t>_</a:t>
            </a:r>
            <a:r>
              <a:rPr lang="en-US" sz="2400" dirty="0"/>
              <a:t>user</a:t>
            </a:r>
            <a:r>
              <a:rPr lang="ru-RU" sz="2400" dirty="0"/>
              <a:t> позволяет посмотреть информацию о пользователе (его имя и детальную информацию, если указана), функция </a:t>
            </a:r>
            <a:r>
              <a:rPr lang="en-US" sz="2400" dirty="0"/>
              <a:t>profile </a:t>
            </a:r>
            <a:r>
              <a:rPr lang="ru-RU" sz="2400" dirty="0"/>
              <a:t>доступна только самому пользователю и позволяет также увидеть приватную информацию(например, </a:t>
            </a:r>
            <a:r>
              <a:rPr lang="en-US" sz="2400" dirty="0"/>
              <a:t>email</a:t>
            </a:r>
            <a:r>
              <a:rPr lang="ru-RU" sz="2400" dirty="0"/>
              <a:t>).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43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Базы данных</a:t>
            </a:r>
            <a:r>
              <a:rPr lang="en-US" sz="2400" dirty="0" smtClean="0"/>
              <a:t>: </a:t>
            </a:r>
            <a:r>
              <a:rPr lang="ru-RU" sz="2400" dirty="0" smtClean="0"/>
              <a:t>в проекте используется одна база данных в которой записываются </a:t>
            </a:r>
            <a:r>
              <a:rPr lang="ru-RU" sz="2400" dirty="0" smtClean="0"/>
              <a:t>тесты и пользователи.</a:t>
            </a:r>
            <a:endParaRPr lang="ru-RU" sz="2400" dirty="0" smtClean="0"/>
          </a:p>
          <a:p>
            <a:r>
              <a:rPr lang="ru-RU" sz="2400" dirty="0" smtClean="0"/>
              <a:t>Особенности</a:t>
            </a:r>
            <a:r>
              <a:rPr lang="en-US" sz="2400" dirty="0" smtClean="0"/>
              <a:t>:</a:t>
            </a:r>
          </a:p>
          <a:p>
            <a:pPr lvl="1"/>
            <a:r>
              <a:rPr lang="ru-RU" sz="2400" dirty="0" smtClean="0"/>
              <a:t>Безопасность</a:t>
            </a:r>
            <a:r>
              <a:rPr lang="en-US" sz="2400" dirty="0" smtClean="0"/>
              <a:t>:</a:t>
            </a:r>
          </a:p>
          <a:p>
            <a:pPr lvl="1"/>
            <a:r>
              <a:rPr lang="ru-RU" sz="2400" dirty="0" smtClean="0"/>
              <a:t>Простота пользования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72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Выводы</a:t>
            </a:r>
            <a:r>
              <a:rPr lang="en-US" sz="2400" dirty="0" smtClean="0"/>
              <a:t>: </a:t>
            </a:r>
            <a:r>
              <a:rPr lang="ru-RU" sz="2400" dirty="0" smtClean="0"/>
              <a:t>Все цели и задачи проекта выполнены. Проект полностью функционирует.</a:t>
            </a:r>
          </a:p>
          <a:p>
            <a:r>
              <a:rPr lang="ru-RU" sz="2400" dirty="0" smtClean="0"/>
              <a:t>Возможности для доработки</a:t>
            </a:r>
            <a:r>
              <a:rPr lang="en-US" sz="2400" dirty="0" smtClean="0"/>
              <a:t>:</a:t>
            </a:r>
            <a:endParaRPr lang="ru-RU" sz="2400" dirty="0"/>
          </a:p>
          <a:p>
            <a:pPr lvl="1"/>
            <a:r>
              <a:rPr lang="ru-RU" sz="2400" dirty="0" smtClean="0"/>
              <a:t>Создание системы тегов</a:t>
            </a:r>
          </a:p>
          <a:p>
            <a:pPr lvl="1"/>
            <a:r>
              <a:rPr lang="ru-RU" sz="2400" dirty="0" smtClean="0"/>
              <a:t>Возможность оставлять комментарии</a:t>
            </a:r>
          </a:p>
          <a:p>
            <a:pPr lvl="1"/>
            <a:r>
              <a:rPr lang="ru-RU" sz="2400" dirty="0" smtClean="0"/>
              <a:t>Изменить запись тесты в </a:t>
            </a:r>
            <a:r>
              <a:rPr lang="ru-RU" sz="2400" dirty="0" err="1" smtClean="0"/>
              <a:t>бд</a:t>
            </a:r>
            <a:endParaRPr lang="en-US" sz="2400" dirty="0" smtClean="0"/>
          </a:p>
          <a:p>
            <a:pPr marL="0" indent="0">
              <a:buNone/>
            </a:pPr>
            <a:r>
              <a:rPr lang="ru-RU" dirty="0" smtClean="0"/>
              <a:t>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551230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57</TotalTime>
  <Words>555</Words>
  <Application>Microsoft Office PowerPoint</Application>
  <PresentationFormat>Широкоэкранный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Рамка</vt:lpstr>
      <vt:lpstr>Сайт для создания и прохождения тестов </vt:lpstr>
      <vt:lpstr>Введение</vt:lpstr>
      <vt:lpstr>Структура модули</vt:lpstr>
      <vt:lpstr>Структура модули</vt:lpstr>
      <vt:lpstr>Структура Функции</vt:lpstr>
      <vt:lpstr>Структура Функции</vt:lpstr>
      <vt:lpstr>Структура Функции</vt:lpstr>
      <vt:lpstr>Структура</vt:lpstr>
      <vt:lpstr>Заключение</vt:lpstr>
      <vt:lpstr>Скриншоты</vt:lpstr>
      <vt:lpstr>Скриншоты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паролей</dc:title>
  <dc:creator>Егор Гартвих</dc:creator>
  <cp:lastModifiedBy>Егор Гартвих</cp:lastModifiedBy>
  <cp:revision>7</cp:revision>
  <dcterms:created xsi:type="dcterms:W3CDTF">2024-11-25T12:29:35Z</dcterms:created>
  <dcterms:modified xsi:type="dcterms:W3CDTF">2025-05-15T13:20:13Z</dcterms:modified>
</cp:coreProperties>
</file>