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Aluno(a): </a:t>
            </a:r>
            <a:r>
              <a:rPr lang="pt-BR" dirty="0" err="1" smtClean="0"/>
              <a:t>xxxxx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 err="1" smtClean="0"/>
              <a:t>yyyyyyy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(Demonstrar os principais resultados e discussões do trabalho)</a:t>
            </a:r>
          </a:p>
          <a:p>
            <a:r>
              <a:rPr lang="pt-BR" dirty="0" smtClean="0"/>
              <a:t>(Apresentar sua comparação com os correlatos)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 smtClean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(Colocar um sumário da apresentação)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(Contextualizar o trabalho – Como ele surgiu? Por que é importante?)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(Objetivo geral e específicos – cuidado para as letras não ficarem pequenas. Tamanho mínimo recomendado: 18)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(Focar nos conceitos, técnicas e ferramentas mais relevantes para a compreensão </a:t>
            </a:r>
            <a:r>
              <a:rPr lang="pt-BR" dirty="0"/>
              <a:t>d</a:t>
            </a:r>
            <a:r>
              <a:rPr lang="pt-BR" dirty="0" smtClean="0"/>
              <a:t>o trabalho)</a:t>
            </a:r>
          </a:p>
          <a:p>
            <a:r>
              <a:rPr lang="pt-BR" dirty="0" smtClean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(Abordar as características essenciais dos correlatos)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requisitos funcionais e não funcionais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principais diagramas desenvolvidos na especificação e que permitem compreender os elementos essenciais do trabalho)</a:t>
            </a:r>
          </a:p>
          <a:p>
            <a:r>
              <a:rPr lang="pt-BR" dirty="0" smtClean="0"/>
              <a:t>(Cuidado com a legibilidade das figuras – redesenhe-as caso necessário)</a:t>
            </a:r>
          </a:p>
          <a:p>
            <a:r>
              <a:rPr lang="pt-BR" dirty="0" smtClean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(Focar nas principais técnicas e/ou algoritmos implementados)</a:t>
            </a:r>
          </a:p>
          <a:p>
            <a:r>
              <a:rPr lang="pt-BR" dirty="0" smtClean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288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Título</vt:lpstr>
      <vt:lpstr>Roteiro</vt:lpstr>
      <vt:lpstr>Introdução</vt:lpstr>
      <vt:lpstr>Objetivos</vt:lpstr>
      <vt:lpstr>Fundamentação Teórica</vt:lpstr>
      <vt:lpstr>Trabalhos Correlatos</vt:lpstr>
      <vt:lpstr>Requisitos</vt:lpstr>
      <vt:lpstr>Especificação</vt:lpstr>
      <vt:lpstr>Implementação</vt:lpstr>
      <vt:lpstr>Operacionalidade da Implementação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FURB</cp:lastModifiedBy>
  <cp:revision>97</cp:revision>
  <dcterms:created xsi:type="dcterms:W3CDTF">2012-05-08T00:10:24Z</dcterms:created>
  <dcterms:modified xsi:type="dcterms:W3CDTF">2014-05-27T03:49:17Z</dcterms:modified>
</cp:coreProperties>
</file>