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80729"/>
            <a:ext cx="8352928" cy="2619722"/>
          </a:xfrm>
        </p:spPr>
        <p:txBody>
          <a:bodyPr/>
          <a:lstStyle/>
          <a:p>
            <a:r>
              <a:rPr lang="pt-BR" dirty="0"/>
              <a:t>OBD-JRP</a:t>
            </a:r>
            <a:br>
              <a:rPr lang="pt-BR" dirty="0"/>
            </a:br>
            <a:r>
              <a:rPr lang="pt-BR" sz="3200" dirty="0"/>
              <a:t>Monitoramento Veicular</a:t>
            </a:r>
            <a:br>
              <a:rPr lang="pt-BR" sz="3200" dirty="0"/>
            </a:br>
            <a:r>
              <a:rPr lang="pt-BR" sz="3200" dirty="0"/>
              <a:t>com</a:t>
            </a:r>
            <a:br>
              <a:rPr lang="pt-BR" sz="3200" dirty="0"/>
            </a:br>
            <a:r>
              <a:rPr lang="pt-BR" sz="3200" dirty="0"/>
              <a:t>Java e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352928" cy="170574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Aluno:		Ricardo Artur Staroski</a:t>
            </a:r>
          </a:p>
          <a:p>
            <a:pPr algn="l"/>
            <a:r>
              <a:rPr lang="pt-BR" dirty="0"/>
              <a:t>Orientador:	Miguel Alexandre Wisintainer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principais diagramas desenvolvidos na especificação e que permitem compreender os elementos essenciais do trabalho)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TCC1: O que fazer? O que não fazer?</a:t>
            </a:r>
          </a:p>
          <a:p>
            <a:pPr lvl="1"/>
            <a:r>
              <a:rPr lang="pt-BR" dirty="0"/>
              <a:t>Ferramenta didática composta por máquina virtual e ambiente de desenvolvimento?</a:t>
            </a:r>
          </a:p>
          <a:p>
            <a:pPr lvl="1"/>
            <a:r>
              <a:rPr lang="pt-BR" dirty="0"/>
              <a:t>Simulador de tráfego com Google </a:t>
            </a:r>
            <a:r>
              <a:rPr lang="pt-BR" dirty="0" err="1"/>
              <a:t>Maps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Display veicular para notificar condutores imprudentes?</a:t>
            </a:r>
          </a:p>
          <a:p>
            <a:pPr lvl="1"/>
            <a:r>
              <a:rPr lang="pt-BR" dirty="0"/>
              <a:t>Que tal alguma coisa com OBD?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Firmware</a:t>
            </a:r>
          </a:p>
          <a:p>
            <a:pPr lvl="1"/>
            <a:r>
              <a:rPr lang="pt-BR" dirty="0"/>
              <a:t>Monitorar porta OBD2 de um veículo, ler dados e enviá-los a um servidor</a:t>
            </a:r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Java Servlet que recebe os dados e os armazena</a:t>
            </a:r>
          </a:p>
          <a:p>
            <a:r>
              <a:rPr lang="pt-BR" dirty="0"/>
              <a:t>Páginas web</a:t>
            </a:r>
          </a:p>
          <a:p>
            <a:pPr lvl="1"/>
            <a:r>
              <a:rPr lang="pt-BR" dirty="0"/>
              <a:t>Visualizar leitura dos dados e histórico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OBD</a:t>
            </a:r>
          </a:p>
          <a:p>
            <a:pPr lvl="1"/>
            <a:r>
              <a:rPr lang="pt-BR" dirty="0" err="1"/>
              <a:t>California</a:t>
            </a:r>
            <a:r>
              <a:rPr lang="pt-BR" dirty="0"/>
              <a:t> Air </a:t>
            </a:r>
            <a:r>
              <a:rPr lang="pt-BR" dirty="0" err="1"/>
              <a:t>Resource</a:t>
            </a:r>
            <a:r>
              <a:rPr lang="pt-BR" dirty="0"/>
              <a:t> Board (CARB)</a:t>
            </a:r>
          </a:p>
          <a:p>
            <a:pPr lvl="1"/>
            <a:r>
              <a:rPr lang="pt-BR" dirty="0"/>
              <a:t>Society of Automotive Engineers (SAE)</a:t>
            </a:r>
          </a:p>
          <a:p>
            <a:pPr lvl="2"/>
            <a:r>
              <a:rPr lang="pt-BR" dirty="0"/>
              <a:t>Conector SAE J1962</a:t>
            </a:r>
          </a:p>
          <a:p>
            <a:pPr lvl="2"/>
            <a:r>
              <a:rPr lang="pt-BR" dirty="0"/>
              <a:t>Protocolos ECU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Resolução CONAMA nº 357</a:t>
            </a:r>
          </a:p>
          <a:p>
            <a:pPr lvl="2"/>
            <a:r>
              <a:rPr lang="pt-BR" dirty="0"/>
              <a:t>100% dos carros, até Janeiro 2011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139"/>
            <a:ext cx="3826768" cy="14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ELM327</a:t>
            </a:r>
          </a:p>
          <a:p>
            <a:pPr lvl="1"/>
            <a:r>
              <a:rPr lang="pt-BR" dirty="0"/>
              <a:t>Troca de mensagens com a ECU</a:t>
            </a:r>
          </a:p>
          <a:p>
            <a:pPr lvl="1"/>
            <a:r>
              <a:rPr lang="pt-BR" dirty="0"/>
              <a:t>Conexão Serial, USB, WiFi e Bluetooth</a:t>
            </a:r>
          </a:p>
          <a:p>
            <a:pPr lvl="1"/>
            <a:r>
              <a:rPr lang="pt-BR" dirty="0"/>
              <a:t>Interface texto</a:t>
            </a:r>
          </a:p>
          <a:p>
            <a:pPr lvl="1"/>
            <a:r>
              <a:rPr lang="pt-BR" dirty="0"/>
              <a:t>Comandos AT</a:t>
            </a:r>
          </a:p>
          <a:p>
            <a:pPr lvl="1"/>
            <a:r>
              <a:rPr lang="pt-BR" dirty="0"/>
              <a:t>PIDs OBD2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93" y="3068960"/>
            <a:ext cx="492115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PyOBD</a:t>
            </a:r>
          </a:p>
          <a:p>
            <a:pPr lvl="1"/>
            <a:r>
              <a:rPr lang="pt-BR" dirty="0"/>
              <a:t>PC e notebooks</a:t>
            </a:r>
          </a:p>
          <a:p>
            <a:pPr lvl="1"/>
            <a:r>
              <a:rPr lang="pt-BR" dirty="0"/>
              <a:t>Interface USB</a:t>
            </a:r>
          </a:p>
          <a:p>
            <a:pPr lvl="1"/>
            <a:r>
              <a:rPr lang="pt-BR" dirty="0"/>
              <a:t>Executar testes</a:t>
            </a:r>
          </a:p>
          <a:p>
            <a:pPr lvl="1"/>
            <a:r>
              <a:rPr lang="pt-BR" dirty="0"/>
              <a:t>Leituras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pyobd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935"/>
            <a:ext cx="4690864" cy="403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EnviroCar</a:t>
            </a:r>
          </a:p>
          <a:p>
            <a:pPr lvl="1"/>
            <a:r>
              <a:rPr lang="pt-BR" dirty="0"/>
              <a:t>Android</a:t>
            </a:r>
          </a:p>
          <a:p>
            <a:pPr lvl="1"/>
            <a:r>
              <a:rPr lang="pt-BR" dirty="0"/>
              <a:t>Interface Bluetooth</a:t>
            </a:r>
          </a:p>
          <a:p>
            <a:pPr lvl="1"/>
            <a:r>
              <a:rPr lang="pt-BR" dirty="0"/>
              <a:t>Upload servidor</a:t>
            </a:r>
          </a:p>
          <a:p>
            <a:pPr lvl="1"/>
            <a:r>
              <a:rPr lang="pt-BR" dirty="0"/>
              <a:t>Leituras</a:t>
            </a:r>
          </a:p>
          <a:p>
            <a:pPr lvl="1"/>
            <a:r>
              <a:rPr lang="pt-BR" dirty="0"/>
              <a:t>Trajeto</a:t>
            </a:r>
          </a:p>
          <a:p>
            <a:pPr lvl="1"/>
            <a:r>
              <a:rPr lang="pt-BR" dirty="0"/>
              <a:t>Compartilhar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envirocar-5906b9-h9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19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Imagem 6" descr="envirocar-1452c3-h9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45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6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352</Words>
  <Application>Microsoft Office PowerPoint</Application>
  <PresentationFormat>Apresentação na tela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Design padrão</vt:lpstr>
      <vt:lpstr>OBD-JRP Monitoramento Veicular com Java e Raspberry Pi</vt:lpstr>
      <vt:lpstr>Roteiro</vt:lpstr>
      <vt:lpstr>Introdução</vt:lpstr>
      <vt:lpstr>Objetivos</vt:lpstr>
      <vt:lpstr>Fundamentação Teórica</vt:lpstr>
      <vt:lpstr>Fundamentação Teórica</vt:lpstr>
      <vt:lpstr>Trabalhos Correlatos</vt:lpstr>
      <vt:lpstr>Trabalhos Correlatos</vt:lpstr>
      <vt:lpstr>Requisitos</vt:lpstr>
      <vt:lpstr>Especificação</vt:lpstr>
      <vt:lpstr>Implementação</vt:lpstr>
      <vt:lpstr>Operacionalidade da Implementação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Ricardo Staroski</cp:lastModifiedBy>
  <cp:revision>108</cp:revision>
  <dcterms:created xsi:type="dcterms:W3CDTF">2012-05-08T00:10:24Z</dcterms:created>
  <dcterms:modified xsi:type="dcterms:W3CDTF">2016-11-30T01:43:34Z</dcterms:modified>
</cp:coreProperties>
</file>