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4" r:id="rId8"/>
    <p:sldId id="275" r:id="rId9"/>
    <p:sldId id="262" r:id="rId10"/>
    <p:sldId id="270" r:id="rId11"/>
    <p:sldId id="263" r:id="rId12"/>
    <p:sldId id="272" r:id="rId13"/>
    <p:sldId id="271" r:id="rId14"/>
    <p:sldId id="273" r:id="rId15"/>
    <p:sldId id="26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6" r:id="rId24"/>
    <p:sldId id="265" r:id="rId25"/>
    <p:sldId id="266" r:id="rId26"/>
    <p:sldId id="267" r:id="rId27"/>
    <p:sldId id="268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7" d="100"/>
          <a:sy n="87" d="100"/>
        </p:scale>
        <p:origin x="3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980729"/>
            <a:ext cx="8352928" cy="2619722"/>
          </a:xfrm>
        </p:spPr>
        <p:txBody>
          <a:bodyPr/>
          <a:lstStyle/>
          <a:p>
            <a:r>
              <a:rPr lang="pt-BR" dirty="0"/>
              <a:t>OBD-JRP</a:t>
            </a:r>
            <a:br>
              <a:rPr lang="pt-BR" dirty="0"/>
            </a:br>
            <a:r>
              <a:rPr lang="pt-BR" sz="3200" dirty="0"/>
              <a:t>Monitoramento Veicular</a:t>
            </a:r>
            <a:br>
              <a:rPr lang="pt-BR" sz="3200" dirty="0"/>
            </a:br>
            <a:r>
              <a:rPr lang="pt-BR" sz="3200" dirty="0"/>
              <a:t>com</a:t>
            </a:r>
            <a:br>
              <a:rPr lang="pt-BR" sz="3200" dirty="0"/>
            </a:br>
            <a:r>
              <a:rPr lang="pt-BR" sz="3200" dirty="0"/>
              <a:t>Java e Raspberry 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8352928" cy="170574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Aluno:		Ricardo Artur Staroski</a:t>
            </a:r>
          </a:p>
          <a:p>
            <a:pPr algn="l"/>
            <a:r>
              <a:rPr lang="pt-BR" dirty="0"/>
              <a:t>Orientador:	Miguel Alexandre Wisintainer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EnviroCar</a:t>
            </a:r>
          </a:p>
          <a:p>
            <a:pPr lvl="1"/>
            <a:r>
              <a:rPr lang="pt-BR" dirty="0"/>
              <a:t>Android</a:t>
            </a:r>
          </a:p>
          <a:p>
            <a:pPr lvl="1"/>
            <a:r>
              <a:rPr lang="pt-BR" dirty="0"/>
              <a:t>Interface Bluetooth</a:t>
            </a:r>
          </a:p>
          <a:p>
            <a:pPr lvl="1"/>
            <a:r>
              <a:rPr lang="pt-BR" dirty="0"/>
              <a:t>Upload servidor</a:t>
            </a:r>
          </a:p>
          <a:p>
            <a:pPr lvl="1"/>
            <a:r>
              <a:rPr lang="pt-BR" dirty="0"/>
              <a:t>Leituras</a:t>
            </a:r>
          </a:p>
          <a:p>
            <a:pPr lvl="1"/>
            <a:r>
              <a:rPr lang="pt-BR" dirty="0"/>
              <a:t>Trajeto</a:t>
            </a:r>
          </a:p>
          <a:p>
            <a:pPr lvl="1"/>
            <a:r>
              <a:rPr lang="pt-BR" dirty="0"/>
              <a:t>Compartilhar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envirocar-5906b9-h9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19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Imagem 6" descr="envirocar-1452c3-h90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45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861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RF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inicializar automaticamente ao ligar;</a:t>
            </a:r>
          </a:p>
          <a:p>
            <a:r>
              <a:rPr lang="pt-BR" dirty="0"/>
              <a:t>conectar-se ao ELM327 via Bluetooth;</a:t>
            </a:r>
          </a:p>
          <a:p>
            <a:r>
              <a:rPr lang="pt-BR" dirty="0"/>
              <a:t>armazenar dados localmente até enviar ao servidor;</a:t>
            </a:r>
          </a:p>
          <a:p>
            <a:r>
              <a:rPr lang="pt-BR" dirty="0"/>
              <a:t>tentar conectar-se com servidor a cada 5 minutos;</a:t>
            </a:r>
          </a:p>
          <a:p>
            <a:r>
              <a:rPr lang="pt-BR" dirty="0"/>
              <a:t>enviar o número do chassi e dados armazenados localmente.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RNF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em Java SE;</a:t>
            </a:r>
          </a:p>
          <a:p>
            <a:r>
              <a:rPr lang="pt-BR" dirty="0"/>
              <a:t>executar em sistema Raspbian.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41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RF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responder à requisições GET e POST;</a:t>
            </a:r>
          </a:p>
          <a:p>
            <a:r>
              <a:rPr lang="pt-BR" dirty="0"/>
              <a:t>persistir os dados enviados pelo firmware;</a:t>
            </a:r>
          </a:p>
          <a:p>
            <a:r>
              <a:rPr lang="pt-BR" dirty="0"/>
              <a:t>disponibilizar consulta a partir do chassi;</a:t>
            </a:r>
          </a:p>
          <a:p>
            <a:r>
              <a:rPr lang="pt-BR" dirty="0"/>
              <a:t>apresentar gráficos com dados coletados;</a:t>
            </a:r>
          </a:p>
          <a:p>
            <a:r>
              <a:rPr lang="pt-BR" dirty="0"/>
              <a:t>apresentar tabela com dados coletados.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5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RNF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em Java EE;</a:t>
            </a:r>
          </a:p>
          <a:p>
            <a:r>
              <a:rPr lang="pt-BR" dirty="0"/>
              <a:t>persistir dados em XML;</a:t>
            </a:r>
          </a:p>
          <a:p>
            <a:r>
              <a:rPr lang="pt-BR" dirty="0"/>
              <a:t>executar no Apache TomCat;</a:t>
            </a:r>
          </a:p>
          <a:p>
            <a:r>
              <a:rPr lang="pt-BR" dirty="0"/>
              <a:t>páginas responsivas;</a:t>
            </a:r>
          </a:p>
          <a:p>
            <a:r>
              <a:rPr lang="pt-BR" dirty="0"/>
              <a:t>páginas em HTML, CSS e JavaScript.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7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Firmware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4"/>
            <a:ext cx="4320480" cy="54726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43000"/>
          </a:xfrm>
        </p:spPr>
        <p:txBody>
          <a:bodyPr/>
          <a:lstStyle/>
          <a:p>
            <a:r>
              <a:rPr lang="pt-BR" dirty="0"/>
              <a:t>Especificação Servidor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24744"/>
            <a:ext cx="3888432" cy="547260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8051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0"/>
            <a:ext cx="9144000" cy="6851729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320226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04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70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0"/>
            <a:ext cx="64588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4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(Colocar um sumário da apresentação)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6672"/>
            <a:ext cx="6624736" cy="540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11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26" y="404664"/>
            <a:ext cx="6488236" cy="5616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77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8"/>
            <a:ext cx="9144000" cy="6838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129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principais diagramas desenvolvidos na especificação e que permitem compreender os elementos essenciais do trabalho)</a:t>
            </a:r>
          </a:p>
          <a:p>
            <a:r>
              <a:rPr lang="pt-BR" dirty="0"/>
              <a:t>(Cuidado com a legibilidade das figuras – redesenhe-as caso necessário)</a:t>
            </a:r>
          </a:p>
          <a:p>
            <a:r>
              <a:rPr lang="pt-BR" dirty="0"/>
              <a:t>(Tempo estimado – 8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95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nas principais técnicas e/ou algoritmos implementados)</a:t>
            </a:r>
          </a:p>
          <a:p>
            <a:r>
              <a:rPr lang="pt-BR" dirty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algumas (poucas) telas do software – quando houver. Lembre-se que você irá apresentar o software em funcionamento)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(Demonstrar os principais resultados e discussões do trabalho)</a:t>
            </a:r>
          </a:p>
          <a:p>
            <a:r>
              <a:rPr lang="pt-BR" dirty="0"/>
              <a:t>(Apresentar sua comparação com 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as principais conclusões e sugestões do trabalho – reforce o atendimento dos objetivos e aponte o maior número possível de sugestões significativas para continuidade do trabalho)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TCC1: O que fazer? O que não fazer?</a:t>
            </a:r>
          </a:p>
          <a:p>
            <a:pPr lvl="1"/>
            <a:r>
              <a:rPr lang="pt-BR" dirty="0"/>
              <a:t>Ferramenta didática composta por máquina virtual e ambiente de desenvolvimento?</a:t>
            </a:r>
          </a:p>
          <a:p>
            <a:pPr lvl="1"/>
            <a:r>
              <a:rPr lang="pt-BR" dirty="0"/>
              <a:t>Simulador de tráfego com Google </a:t>
            </a:r>
            <a:r>
              <a:rPr lang="pt-BR" dirty="0" err="1"/>
              <a:t>Maps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Display veicular para notificar condutores imprudentes?</a:t>
            </a:r>
          </a:p>
          <a:p>
            <a:pPr lvl="1"/>
            <a:r>
              <a:rPr lang="pt-BR" dirty="0"/>
              <a:t>Que tal alguma coisa com OBD?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Firmware</a:t>
            </a:r>
          </a:p>
          <a:p>
            <a:pPr lvl="1"/>
            <a:r>
              <a:rPr lang="pt-BR" dirty="0"/>
              <a:t>Monitorar porta OBD2 de um veículo, ler dados e enviá-los a um servidor</a:t>
            </a:r>
          </a:p>
          <a:p>
            <a:r>
              <a:rPr lang="pt-BR" dirty="0"/>
              <a:t>Servidor</a:t>
            </a:r>
          </a:p>
          <a:p>
            <a:pPr lvl="1"/>
            <a:r>
              <a:rPr lang="pt-BR" dirty="0"/>
              <a:t>Java Servlet que recebe os dados e os armazena</a:t>
            </a:r>
          </a:p>
          <a:p>
            <a:r>
              <a:rPr lang="pt-BR" dirty="0"/>
              <a:t>Páginas web</a:t>
            </a:r>
          </a:p>
          <a:p>
            <a:pPr lvl="1"/>
            <a:r>
              <a:rPr lang="pt-BR" dirty="0"/>
              <a:t>Visualizar dos dados e histórico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OBD</a:t>
            </a:r>
          </a:p>
          <a:p>
            <a:pPr lvl="1"/>
            <a:r>
              <a:rPr lang="pt-BR" dirty="0" err="1"/>
              <a:t>California</a:t>
            </a:r>
            <a:r>
              <a:rPr lang="pt-BR" dirty="0"/>
              <a:t> Air </a:t>
            </a:r>
            <a:r>
              <a:rPr lang="pt-BR" dirty="0" err="1"/>
              <a:t>Resource</a:t>
            </a:r>
            <a:r>
              <a:rPr lang="pt-BR" dirty="0"/>
              <a:t> Board (CARB)</a:t>
            </a:r>
          </a:p>
          <a:p>
            <a:pPr lvl="1"/>
            <a:r>
              <a:rPr lang="pt-BR" dirty="0"/>
              <a:t>Society of Automotive Engineers (SAE)</a:t>
            </a:r>
          </a:p>
          <a:p>
            <a:pPr lvl="2"/>
            <a:r>
              <a:rPr lang="pt-BR" dirty="0"/>
              <a:t>Conector SAE J1962</a:t>
            </a:r>
          </a:p>
          <a:p>
            <a:pPr lvl="2"/>
            <a:r>
              <a:rPr lang="pt-BR" dirty="0"/>
              <a:t>Protocolos ECU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Resolução CONAMA nº 357</a:t>
            </a:r>
          </a:p>
          <a:p>
            <a:pPr lvl="2"/>
            <a:r>
              <a:rPr lang="pt-BR" dirty="0"/>
              <a:t>100% dos carros, até Janeiro 2011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7139"/>
            <a:ext cx="3826768" cy="14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ELM327</a:t>
            </a:r>
          </a:p>
          <a:p>
            <a:pPr lvl="1"/>
            <a:r>
              <a:rPr lang="pt-BR" dirty="0"/>
              <a:t>Troca de mensagens com a ECU</a:t>
            </a:r>
          </a:p>
          <a:p>
            <a:pPr lvl="1"/>
            <a:r>
              <a:rPr lang="pt-BR" dirty="0"/>
              <a:t>Conexão Serial, USB, WiFi e Bluetooth</a:t>
            </a:r>
          </a:p>
          <a:p>
            <a:pPr lvl="1"/>
            <a:r>
              <a:rPr lang="pt-BR" dirty="0"/>
              <a:t>Interface texto</a:t>
            </a:r>
          </a:p>
          <a:p>
            <a:pPr lvl="2"/>
            <a:r>
              <a:rPr lang="pt-BR" dirty="0"/>
              <a:t>Comandos AT</a:t>
            </a:r>
          </a:p>
          <a:p>
            <a:pPr lvl="2"/>
            <a:r>
              <a:rPr lang="pt-BR" dirty="0"/>
              <a:t>PIDs OBD2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2" t="7390" r="2557" b="24637"/>
          <a:stretch/>
        </p:blipFill>
        <p:spPr>
          <a:xfrm>
            <a:off x="4774724" y="2924944"/>
            <a:ext cx="391207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Raspberry Pi 3 Model B</a:t>
            </a:r>
          </a:p>
          <a:p>
            <a:pPr lvl="1"/>
            <a:r>
              <a:rPr lang="pt-BR" dirty="0"/>
              <a:t>PC do tamanho de um cartão de crédito;</a:t>
            </a:r>
          </a:p>
          <a:p>
            <a:pPr lvl="1"/>
            <a:r>
              <a:rPr lang="pt-BR" dirty="0"/>
              <a:t>processador ARM quad core de 1,2GHz;</a:t>
            </a:r>
          </a:p>
          <a:p>
            <a:pPr lvl="1"/>
            <a:r>
              <a:rPr lang="pt-BR" dirty="0"/>
              <a:t>1GB de RAM;</a:t>
            </a:r>
          </a:p>
          <a:p>
            <a:pPr lvl="1"/>
            <a:r>
              <a:rPr lang="pt-BR" dirty="0"/>
              <a:t>1 entrada micro SD (S.O. e armazenamento);</a:t>
            </a:r>
          </a:p>
          <a:p>
            <a:pPr lvl="1"/>
            <a:r>
              <a:rPr lang="pt-BR" dirty="0"/>
              <a:t>Bluetooth e WiFi;</a:t>
            </a:r>
          </a:p>
          <a:p>
            <a:pPr lvl="1"/>
            <a:r>
              <a:rPr lang="pt-BR" dirty="0"/>
              <a:t>4 portas USB;</a:t>
            </a:r>
          </a:p>
          <a:p>
            <a:pPr lvl="1"/>
            <a:r>
              <a:rPr lang="pt-BR" dirty="0"/>
              <a:t>1 porta micro USB (alimentação);</a:t>
            </a:r>
          </a:p>
          <a:p>
            <a:pPr lvl="1"/>
            <a:r>
              <a:rPr lang="pt-BR" dirty="0"/>
              <a:t>saída HDMI.</a:t>
            </a:r>
          </a:p>
        </p:txBody>
      </p:sp>
    </p:spTree>
    <p:extLst>
      <p:ext uri="{BB962C8B-B14F-4D97-AF65-F5344CB8AC3E}">
        <p14:creationId xmlns:p14="http://schemas.microsoft.com/office/powerpoint/2010/main" val="225895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Espaço Reservado para Conteúdo 3" descr="Pi3-Breakout-Feb-29-201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1640"/>
            <a:ext cx="8229600" cy="5265712"/>
          </a:xfrm>
          <a:prstGeom prst="rect">
            <a:avLst/>
          </a:prstGeom>
          <a:noFill/>
          <a:ln w="6350" cmpd="sng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871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PyOBD</a:t>
            </a:r>
          </a:p>
          <a:p>
            <a:pPr lvl="1"/>
            <a:r>
              <a:rPr lang="pt-BR" dirty="0"/>
              <a:t>PC e notebooks</a:t>
            </a:r>
          </a:p>
          <a:p>
            <a:pPr lvl="1"/>
            <a:r>
              <a:rPr lang="pt-BR" dirty="0"/>
              <a:t>Interface USB</a:t>
            </a:r>
          </a:p>
          <a:p>
            <a:pPr lvl="1"/>
            <a:r>
              <a:rPr lang="pt-BR" dirty="0"/>
              <a:t>Executar testes</a:t>
            </a:r>
          </a:p>
          <a:p>
            <a:pPr lvl="1"/>
            <a:r>
              <a:rPr lang="pt-BR" dirty="0"/>
              <a:t>Leituras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pyobd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36935"/>
            <a:ext cx="4690864" cy="4036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512</Words>
  <Application>Microsoft Office PowerPoint</Application>
  <PresentationFormat>Apresentação na tela (4:3)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Arial</vt:lpstr>
      <vt:lpstr>Design padrão</vt:lpstr>
      <vt:lpstr>OBD-JRP Monitoramento Veicular com Java e Raspberry Pi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Fundamentação Teórica</vt:lpstr>
      <vt:lpstr>Trabalhos Correlatos</vt:lpstr>
      <vt:lpstr>Trabalhos Correlatos</vt:lpstr>
      <vt:lpstr>RF Firmware</vt:lpstr>
      <vt:lpstr>RNF Firmware</vt:lpstr>
      <vt:lpstr>RF Servidor</vt:lpstr>
      <vt:lpstr>RNF Servidor</vt:lpstr>
      <vt:lpstr>Especificação Firmware</vt:lpstr>
      <vt:lpstr>Especificação Servidor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Operacionalidade da Implementação</vt:lpstr>
      <vt:lpstr>Resultados e Discussões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Ricardo Staroski</cp:lastModifiedBy>
  <cp:revision>119</cp:revision>
  <dcterms:created xsi:type="dcterms:W3CDTF">2012-05-08T00:10:24Z</dcterms:created>
  <dcterms:modified xsi:type="dcterms:W3CDTF">2016-12-01T23:17:52Z</dcterms:modified>
</cp:coreProperties>
</file>